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6858000" cx="12192000"/>
  <p:notesSz cx="6858000" cy="9144000"/>
  <p:embeddedFontLst>
    <p:embeddedFont>
      <p:font typeface="Century Gothic"/>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1" roundtripDataSignature="AMtx7mi6HDRGUmMRMIpszM1beKH8HLL8k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CenturyGothic-boldItalic.fntdata"/><Relationship Id="rId11" Type="http://schemas.openxmlformats.org/officeDocument/2006/relationships/slide" Target="slides/slide6.xml"/><Relationship Id="rId10" Type="http://schemas.openxmlformats.org/officeDocument/2006/relationships/slide" Target="slides/slide5.xml"/><Relationship Id="rId21"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enturyGothic-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CenturyGothic-italic.fntdata"/><Relationship Id="rId6" Type="http://schemas.openxmlformats.org/officeDocument/2006/relationships/slide" Target="slides/slide1.xml"/><Relationship Id="rId18" Type="http://schemas.openxmlformats.org/officeDocument/2006/relationships/font" Target="fonts/CenturyGothic-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 name="Google Shape;13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 name="Google Shape;138;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7" name="Google Shape;14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0" name="Google Shape;170;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9" name="Google Shape;179;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8" name="Google Shape;198;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5" name="Shape 15"/>
        <p:cNvGrpSpPr/>
        <p:nvPr/>
      </p:nvGrpSpPr>
      <p:grpSpPr>
        <a:xfrm>
          <a:off x="0" y="0"/>
          <a:ext cx="0" cy="0"/>
          <a:chOff x="0" y="0"/>
          <a:chExt cx="0" cy="0"/>
        </a:xfrm>
      </p:grpSpPr>
      <p:sp>
        <p:nvSpPr>
          <p:cNvPr id="16" name="Google Shape;16;p13"/>
          <p:cNvSpPr/>
          <p:nvPr/>
        </p:nvSpPr>
        <p:spPr>
          <a:xfrm>
            <a:off x="0" y="-3175"/>
            <a:ext cx="12192000" cy="5203825"/>
          </a:xfrm>
          <a:custGeom>
            <a:rect b="b" l="l" r="r" t="t"/>
            <a:pathLst>
              <a:path extrusionOk="0" h="3278" w="5760">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7" name="Google Shape;17;p13"/>
          <p:cNvSpPr txBox="1"/>
          <p:nvPr>
            <p:ph type="ctrTitle"/>
          </p:nvPr>
        </p:nvSpPr>
        <p:spPr>
          <a:xfrm>
            <a:off x="810001" y="1449147"/>
            <a:ext cx="10572000" cy="2971051"/>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13"/>
          <p:cNvSpPr txBox="1"/>
          <p:nvPr>
            <p:ph idx="1" type="subTitle"/>
          </p:nvPr>
        </p:nvSpPr>
        <p:spPr>
          <a:xfrm>
            <a:off x="810001" y="5280847"/>
            <a:ext cx="10572000" cy="434974"/>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lvl="0" algn="l">
              <a:spcBef>
                <a:spcPts val="360"/>
              </a:spcBef>
              <a:spcAft>
                <a:spcPts val="0"/>
              </a:spcAft>
              <a:buSzPts val="1800"/>
              <a:buNone/>
              <a:defRPr>
                <a:solidFill>
                  <a:schemeClr val="lt1"/>
                </a:solidFill>
              </a:defRPr>
            </a:lvl1pPr>
            <a:lvl2pPr lvl="1" algn="ctr">
              <a:spcBef>
                <a:spcPts val="600"/>
              </a:spcBef>
              <a:spcAft>
                <a:spcPts val="0"/>
              </a:spcAft>
              <a:buSzPts val="1600"/>
              <a:buNone/>
              <a:defRPr>
                <a:solidFill>
                  <a:schemeClr val="lt1"/>
                </a:solidFill>
              </a:defRPr>
            </a:lvl2pPr>
            <a:lvl3pPr lvl="2" algn="ctr">
              <a:spcBef>
                <a:spcPts val="600"/>
              </a:spcBef>
              <a:spcAft>
                <a:spcPts val="0"/>
              </a:spcAft>
              <a:buSzPts val="1400"/>
              <a:buNone/>
              <a:defRPr>
                <a:solidFill>
                  <a:schemeClr val="lt1"/>
                </a:solidFill>
              </a:defRPr>
            </a:lvl3pPr>
            <a:lvl4pPr lvl="3" algn="ctr">
              <a:spcBef>
                <a:spcPts val="600"/>
              </a:spcBef>
              <a:spcAft>
                <a:spcPts val="0"/>
              </a:spcAft>
              <a:buSzPts val="1200"/>
              <a:buNone/>
              <a:defRPr>
                <a:solidFill>
                  <a:schemeClr val="lt1"/>
                </a:solidFill>
              </a:defRPr>
            </a:lvl4pPr>
            <a:lvl5pPr lvl="4" algn="ctr">
              <a:spcBef>
                <a:spcPts val="600"/>
              </a:spcBef>
              <a:spcAft>
                <a:spcPts val="0"/>
              </a:spcAft>
              <a:buSzPts val="1200"/>
              <a:buNone/>
              <a:defRPr>
                <a:solidFill>
                  <a:schemeClr val="lt1"/>
                </a:solidFill>
              </a:defRPr>
            </a:lvl5pPr>
            <a:lvl6pPr lvl="5" algn="ctr">
              <a:spcBef>
                <a:spcPts val="600"/>
              </a:spcBef>
              <a:spcAft>
                <a:spcPts val="0"/>
              </a:spcAft>
              <a:buSzPts val="1200"/>
              <a:buNone/>
              <a:defRPr>
                <a:solidFill>
                  <a:schemeClr val="lt1"/>
                </a:solidFill>
              </a:defRPr>
            </a:lvl6pPr>
            <a:lvl7pPr lvl="6" algn="ctr">
              <a:spcBef>
                <a:spcPts val="600"/>
              </a:spcBef>
              <a:spcAft>
                <a:spcPts val="0"/>
              </a:spcAft>
              <a:buSzPts val="1200"/>
              <a:buNone/>
              <a:defRPr>
                <a:solidFill>
                  <a:schemeClr val="lt1"/>
                </a:solidFill>
              </a:defRPr>
            </a:lvl7pPr>
            <a:lvl8pPr lvl="7" algn="ctr">
              <a:spcBef>
                <a:spcPts val="600"/>
              </a:spcBef>
              <a:spcAft>
                <a:spcPts val="0"/>
              </a:spcAft>
              <a:buSzPts val="1200"/>
              <a:buNone/>
              <a:defRPr>
                <a:solidFill>
                  <a:schemeClr val="lt1"/>
                </a:solidFill>
              </a:defRPr>
            </a:lvl8pPr>
            <a:lvl9pPr lvl="8" algn="ctr">
              <a:spcBef>
                <a:spcPts val="600"/>
              </a:spcBef>
              <a:spcAft>
                <a:spcPts val="600"/>
              </a:spcAft>
              <a:buSzPts val="1200"/>
              <a:buNone/>
              <a:defRPr>
                <a:solidFill>
                  <a:schemeClr val="lt1"/>
                </a:solidFill>
              </a:defRPr>
            </a:lvl9pPr>
          </a:lstStyle>
          <a:p/>
        </p:txBody>
      </p:sp>
      <p:sp>
        <p:nvSpPr>
          <p:cNvPr id="19" name="Google Shape;19;p13"/>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3"/>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3"/>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panorámica con leyenda">
  <p:cSld name="Imagen panorámica con leyenda">
    <p:spTree>
      <p:nvGrpSpPr>
        <p:cNvPr id="79" name="Shape 79"/>
        <p:cNvGrpSpPr/>
        <p:nvPr/>
      </p:nvGrpSpPr>
      <p:grpSpPr>
        <a:xfrm>
          <a:off x="0" y="0"/>
          <a:ext cx="0" cy="0"/>
          <a:chOff x="0" y="0"/>
          <a:chExt cx="0" cy="0"/>
        </a:xfrm>
      </p:grpSpPr>
      <p:sp>
        <p:nvSpPr>
          <p:cNvPr id="80" name="Google Shape;80;p24"/>
          <p:cNvSpPr txBox="1"/>
          <p:nvPr>
            <p:ph type="title"/>
          </p:nvPr>
        </p:nvSpPr>
        <p:spPr>
          <a:xfrm>
            <a:off x="810000" y="4800600"/>
            <a:ext cx="10561418" cy="566738"/>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rmAutofit/>
          </a:bodyPr>
          <a:lstStyle>
            <a:lvl1pPr lvl="0" algn="l">
              <a:spcBef>
                <a:spcPts val="0"/>
              </a:spcBef>
              <a:spcAft>
                <a:spcPts val="0"/>
              </a:spcAft>
              <a:buClr>
                <a:srgbClr val="FEFEFE"/>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24"/>
          <p:cNvSpPr/>
          <p:nvPr>
            <p:ph idx="2" type="pic"/>
          </p:nvPr>
        </p:nvSpPr>
        <p:spPr>
          <a:xfrm>
            <a:off x="0" y="0"/>
            <a:ext cx="12192000" cy="4800600"/>
          </a:xfrm>
          <a:prstGeom prst="rect">
            <a:avLst/>
          </a:prstGeom>
          <a:noFill/>
          <a:ln cap="rnd" cmpd="sng" w="9525">
            <a:solidFill>
              <a:schemeClr val="lt2"/>
            </a:solidFill>
            <a:prstDash val="solid"/>
            <a:round/>
            <a:headEnd len="sm" w="sm" type="none"/>
            <a:tailEnd len="sm" w="sm" type="none"/>
          </a:ln>
          <a:effectLst>
            <a:outerShdw blurRad="50800">
              <a:srgbClr val="000000">
                <a:alpha val="40000"/>
              </a:srgbClr>
            </a:outerShdw>
          </a:effectLst>
        </p:spPr>
      </p:sp>
      <p:sp>
        <p:nvSpPr>
          <p:cNvPr id="82" name="Google Shape;82;p24"/>
          <p:cNvSpPr txBox="1"/>
          <p:nvPr>
            <p:ph idx="1" type="body"/>
          </p:nvPr>
        </p:nvSpPr>
        <p:spPr>
          <a:xfrm>
            <a:off x="810000" y="5367338"/>
            <a:ext cx="10561418" cy="493712"/>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228600" lvl="0" marL="457200" algn="l">
              <a:spcBef>
                <a:spcPts val="240"/>
              </a:spcBef>
              <a:spcAft>
                <a:spcPts val="0"/>
              </a:spcAft>
              <a:buSzPts val="1200"/>
              <a:buNone/>
              <a:defRPr sz="1200"/>
            </a:lvl1pPr>
            <a:lvl2pPr indent="-228600" lvl="1" marL="914400" algn="l">
              <a:spcBef>
                <a:spcPts val="600"/>
              </a:spcBef>
              <a:spcAft>
                <a:spcPts val="0"/>
              </a:spcAft>
              <a:buSzPts val="1200"/>
              <a:buNone/>
              <a:defRPr sz="1200"/>
            </a:lvl2pPr>
            <a:lvl3pPr indent="-228600" lvl="2" marL="1371600" algn="l">
              <a:spcBef>
                <a:spcPts val="600"/>
              </a:spcBef>
              <a:spcAft>
                <a:spcPts val="0"/>
              </a:spcAft>
              <a:buSzPts val="1000"/>
              <a:buNone/>
              <a:defRPr sz="1000"/>
            </a:lvl3pPr>
            <a:lvl4pPr indent="-228600" lvl="3" marL="1828800" algn="l">
              <a:spcBef>
                <a:spcPts val="600"/>
              </a:spcBef>
              <a:spcAft>
                <a:spcPts val="0"/>
              </a:spcAft>
              <a:buSzPts val="900"/>
              <a:buNone/>
              <a:defRPr sz="900"/>
            </a:lvl4pPr>
            <a:lvl5pPr indent="-228600" lvl="4" marL="2286000" algn="l">
              <a:spcBef>
                <a:spcPts val="600"/>
              </a:spcBef>
              <a:spcAft>
                <a:spcPts val="0"/>
              </a:spcAft>
              <a:buSzPts val="900"/>
              <a:buNone/>
              <a:defRPr sz="900"/>
            </a:lvl5pPr>
            <a:lvl6pPr indent="-228600" lvl="5" marL="2743200" algn="l">
              <a:spcBef>
                <a:spcPts val="600"/>
              </a:spcBef>
              <a:spcAft>
                <a:spcPts val="0"/>
              </a:spcAft>
              <a:buSzPts val="900"/>
              <a:buNone/>
              <a:defRPr sz="900"/>
            </a:lvl6pPr>
            <a:lvl7pPr indent="-228600" lvl="6" marL="3200400" algn="l">
              <a:spcBef>
                <a:spcPts val="600"/>
              </a:spcBef>
              <a:spcAft>
                <a:spcPts val="0"/>
              </a:spcAft>
              <a:buSzPts val="900"/>
              <a:buNone/>
              <a:defRPr sz="900"/>
            </a:lvl7pPr>
            <a:lvl8pPr indent="-228600" lvl="7" marL="3657600" algn="l">
              <a:spcBef>
                <a:spcPts val="600"/>
              </a:spcBef>
              <a:spcAft>
                <a:spcPts val="0"/>
              </a:spcAft>
              <a:buSzPts val="900"/>
              <a:buNone/>
              <a:defRPr sz="900"/>
            </a:lvl8pPr>
            <a:lvl9pPr indent="-228600" lvl="8" marL="4114800" algn="l">
              <a:spcBef>
                <a:spcPts val="600"/>
              </a:spcBef>
              <a:spcAft>
                <a:spcPts val="600"/>
              </a:spcAft>
              <a:buSzPts val="900"/>
              <a:buNone/>
              <a:defRPr sz="900"/>
            </a:lvl9pPr>
          </a:lstStyle>
          <a:p/>
        </p:txBody>
      </p:sp>
      <p:sp>
        <p:nvSpPr>
          <p:cNvPr id="83" name="Google Shape;83;p24"/>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4"/>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4"/>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con título">
  <p:cSld name="Cita con título">
    <p:spTree>
      <p:nvGrpSpPr>
        <p:cNvPr id="86" name="Shape 86"/>
        <p:cNvGrpSpPr/>
        <p:nvPr/>
      </p:nvGrpSpPr>
      <p:grpSpPr>
        <a:xfrm>
          <a:off x="0" y="0"/>
          <a:ext cx="0" cy="0"/>
          <a:chOff x="0" y="0"/>
          <a:chExt cx="0" cy="0"/>
        </a:xfrm>
      </p:grpSpPr>
      <p:sp>
        <p:nvSpPr>
          <p:cNvPr id="87" name="Google Shape;87;p25"/>
          <p:cNvSpPr/>
          <p:nvPr/>
        </p:nvSpPr>
        <p:spPr>
          <a:xfrm>
            <a:off x="631697" y="1081456"/>
            <a:ext cx="6332416" cy="3239188"/>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88" name="Google Shape;88;p25"/>
          <p:cNvSpPr txBox="1"/>
          <p:nvPr>
            <p:ph type="title"/>
          </p:nvPr>
        </p:nvSpPr>
        <p:spPr>
          <a:xfrm>
            <a:off x="850985" y="1238502"/>
            <a:ext cx="5893840" cy="2645912"/>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4200"/>
              <a:buFont typeface="Century Gothic"/>
              <a:buNone/>
              <a:defRPr b="1" sz="4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25"/>
          <p:cNvSpPr txBox="1"/>
          <p:nvPr>
            <p:ph idx="1" type="body"/>
          </p:nvPr>
        </p:nvSpPr>
        <p:spPr>
          <a:xfrm>
            <a:off x="853190" y="4443680"/>
            <a:ext cx="5891636" cy="713241"/>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Autofit/>
          </a:bodyPr>
          <a:lstStyle>
            <a:lvl1pPr indent="-228600" lvl="0" marL="457200" algn="l">
              <a:spcBef>
                <a:spcPts val="360"/>
              </a:spcBef>
              <a:spcAft>
                <a:spcPts val="0"/>
              </a:spcAft>
              <a:buSzPts val="1800"/>
              <a:buNone/>
              <a:defRPr sz="1800">
                <a:solidFill>
                  <a:schemeClr val="lt1"/>
                </a:solidFill>
              </a:defRPr>
            </a:lvl1pPr>
            <a:lvl2pPr indent="-228600" lvl="1" marL="914400" algn="l">
              <a:spcBef>
                <a:spcPts val="600"/>
              </a:spcBef>
              <a:spcAft>
                <a:spcPts val="0"/>
              </a:spcAft>
              <a:buSzPts val="1800"/>
              <a:buNone/>
              <a:defRPr sz="1800">
                <a:solidFill>
                  <a:schemeClr val="lt1"/>
                </a:solidFill>
              </a:defRPr>
            </a:lvl2pPr>
            <a:lvl3pPr indent="-228600" lvl="2" marL="1371600" algn="l">
              <a:spcBef>
                <a:spcPts val="600"/>
              </a:spcBef>
              <a:spcAft>
                <a:spcPts val="0"/>
              </a:spcAft>
              <a:buSzPts val="1600"/>
              <a:buNone/>
              <a:defRPr sz="1600">
                <a:solidFill>
                  <a:schemeClr val="lt1"/>
                </a:solidFill>
              </a:defRPr>
            </a:lvl3pPr>
            <a:lvl4pPr indent="-228600" lvl="3" marL="1828800" algn="l">
              <a:spcBef>
                <a:spcPts val="600"/>
              </a:spcBef>
              <a:spcAft>
                <a:spcPts val="0"/>
              </a:spcAft>
              <a:buSzPts val="1400"/>
              <a:buNone/>
              <a:defRPr sz="1400">
                <a:solidFill>
                  <a:schemeClr val="lt1"/>
                </a:solidFill>
              </a:defRPr>
            </a:lvl4pPr>
            <a:lvl5pPr indent="-228600" lvl="4" marL="2286000" algn="l">
              <a:spcBef>
                <a:spcPts val="600"/>
              </a:spcBef>
              <a:spcAft>
                <a:spcPts val="0"/>
              </a:spcAft>
              <a:buSzPts val="1400"/>
              <a:buNone/>
              <a:defRPr sz="1400">
                <a:solidFill>
                  <a:schemeClr val="lt1"/>
                </a:solidFill>
              </a:defRPr>
            </a:lvl5pPr>
            <a:lvl6pPr indent="-228600" lvl="5" marL="2743200" algn="l">
              <a:spcBef>
                <a:spcPts val="600"/>
              </a:spcBef>
              <a:spcAft>
                <a:spcPts val="0"/>
              </a:spcAft>
              <a:buSzPts val="1400"/>
              <a:buNone/>
              <a:defRPr sz="1400">
                <a:solidFill>
                  <a:schemeClr val="lt1"/>
                </a:solidFill>
              </a:defRPr>
            </a:lvl6pPr>
            <a:lvl7pPr indent="-228600" lvl="6" marL="3200400" algn="l">
              <a:spcBef>
                <a:spcPts val="600"/>
              </a:spcBef>
              <a:spcAft>
                <a:spcPts val="0"/>
              </a:spcAft>
              <a:buSzPts val="1400"/>
              <a:buNone/>
              <a:defRPr sz="1400">
                <a:solidFill>
                  <a:schemeClr val="lt1"/>
                </a:solidFill>
              </a:defRPr>
            </a:lvl7pPr>
            <a:lvl8pPr indent="-228600" lvl="7" marL="3657600" algn="l">
              <a:spcBef>
                <a:spcPts val="600"/>
              </a:spcBef>
              <a:spcAft>
                <a:spcPts val="0"/>
              </a:spcAft>
              <a:buSzPts val="1400"/>
              <a:buNone/>
              <a:defRPr sz="1400">
                <a:solidFill>
                  <a:schemeClr val="lt1"/>
                </a:solidFill>
              </a:defRPr>
            </a:lvl8pPr>
            <a:lvl9pPr indent="-228600" lvl="8" marL="4114800" algn="l">
              <a:spcBef>
                <a:spcPts val="600"/>
              </a:spcBef>
              <a:spcAft>
                <a:spcPts val="600"/>
              </a:spcAft>
              <a:buSzPts val="1400"/>
              <a:buNone/>
              <a:defRPr sz="1400">
                <a:solidFill>
                  <a:schemeClr val="lt1"/>
                </a:solidFill>
              </a:defRPr>
            </a:lvl9pPr>
          </a:lstStyle>
          <a:p/>
        </p:txBody>
      </p:sp>
      <p:sp>
        <p:nvSpPr>
          <p:cNvPr id="90" name="Google Shape;90;p25"/>
          <p:cNvSpPr txBox="1"/>
          <p:nvPr>
            <p:ph idx="2" type="body"/>
          </p:nvPr>
        </p:nvSpPr>
        <p:spPr>
          <a:xfrm>
            <a:off x="7574642" y="1081456"/>
            <a:ext cx="3810001" cy="4075465"/>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228600" lvl="0" marL="457200" algn="l">
              <a:spcBef>
                <a:spcPts val="360"/>
              </a:spcBef>
              <a:spcAft>
                <a:spcPts val="0"/>
              </a:spcAft>
              <a:buSzPts val="1800"/>
              <a:buFont typeface="Century Gothic"/>
              <a:buNone/>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91" name="Google Shape;91;p25"/>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5"/>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5"/>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jeta de nombre">
  <p:cSld name="Tarjeta de nombre">
    <p:spTree>
      <p:nvGrpSpPr>
        <p:cNvPr id="94" name="Shape 94"/>
        <p:cNvGrpSpPr/>
        <p:nvPr/>
      </p:nvGrpSpPr>
      <p:grpSpPr>
        <a:xfrm>
          <a:off x="0" y="0"/>
          <a:ext cx="0" cy="0"/>
          <a:chOff x="0" y="0"/>
          <a:chExt cx="0" cy="0"/>
        </a:xfrm>
      </p:grpSpPr>
      <p:sp>
        <p:nvSpPr>
          <p:cNvPr id="95" name="Google Shape;95;p26"/>
          <p:cNvSpPr/>
          <p:nvPr/>
        </p:nvSpPr>
        <p:spPr>
          <a:xfrm>
            <a:off x="1140884" y="2286585"/>
            <a:ext cx="4895115" cy="2503972"/>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96" name="Google Shape;96;p26"/>
          <p:cNvSpPr txBox="1"/>
          <p:nvPr>
            <p:ph type="title"/>
          </p:nvPr>
        </p:nvSpPr>
        <p:spPr>
          <a:xfrm>
            <a:off x="1357089" y="2435957"/>
            <a:ext cx="4382521" cy="2007789"/>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3200"/>
              <a:buFont typeface="Century Gothic"/>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6"/>
          <p:cNvSpPr txBox="1"/>
          <p:nvPr>
            <p:ph idx="1" type="body"/>
          </p:nvPr>
        </p:nvSpPr>
        <p:spPr>
          <a:xfrm>
            <a:off x="6156000" y="2286000"/>
            <a:ext cx="4880300" cy="2295525"/>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228600" lvl="0" marL="457200" algn="l">
              <a:spcBef>
                <a:spcPts val="360"/>
              </a:spcBef>
              <a:spcAft>
                <a:spcPts val="0"/>
              </a:spcAft>
              <a:buSzPts val="1800"/>
              <a:buFont typeface="Century Gothic"/>
              <a:buNone/>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98" name="Google Shape;98;p26"/>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26"/>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6"/>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01" name="Shape 101"/>
        <p:cNvGrpSpPr/>
        <p:nvPr/>
      </p:nvGrpSpPr>
      <p:grpSpPr>
        <a:xfrm>
          <a:off x="0" y="0"/>
          <a:ext cx="0" cy="0"/>
          <a:chOff x="0" y="0"/>
          <a:chExt cx="0" cy="0"/>
        </a:xfrm>
      </p:grpSpPr>
      <p:sp>
        <p:nvSpPr>
          <p:cNvPr id="102" name="Google Shape;102;p27"/>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03" name="Google Shape;103;p27"/>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27"/>
          <p:cNvSpPr txBox="1"/>
          <p:nvPr>
            <p:ph idx="1" type="body"/>
          </p:nvPr>
        </p:nvSpPr>
        <p:spPr>
          <a:xfrm rot="5400000">
            <a:off x="4254444" y="-1260043"/>
            <a:ext cx="3674397" cy="10563285"/>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05" name="Google Shape;105;p27"/>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27"/>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27"/>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08" name="Shape 108"/>
        <p:cNvGrpSpPr/>
        <p:nvPr/>
      </p:nvGrpSpPr>
      <p:grpSpPr>
        <a:xfrm>
          <a:off x="0" y="0"/>
          <a:ext cx="0" cy="0"/>
          <a:chOff x="0" y="0"/>
          <a:chExt cx="0" cy="0"/>
        </a:xfrm>
      </p:grpSpPr>
      <p:sp>
        <p:nvSpPr>
          <p:cNvPr id="109" name="Google Shape;109;p28"/>
          <p:cNvSpPr/>
          <p:nvPr/>
        </p:nvSpPr>
        <p:spPr>
          <a:xfrm>
            <a:off x="7669651" y="446089"/>
            <a:ext cx="4522349" cy="5414962"/>
          </a:xfrm>
          <a:custGeom>
            <a:rect b="b" l="l" r="r" t="t"/>
            <a:pathLst>
              <a:path extrusionOk="0" h="4320" w="2879">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10" name="Google Shape;110;p28"/>
          <p:cNvSpPr txBox="1"/>
          <p:nvPr>
            <p:ph type="title"/>
          </p:nvPr>
        </p:nvSpPr>
        <p:spPr>
          <a:xfrm rot="5400000">
            <a:off x="6863536" y="1906175"/>
            <a:ext cx="5134798" cy="2494791"/>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28"/>
          <p:cNvSpPr txBox="1"/>
          <p:nvPr>
            <p:ph idx="1" type="body"/>
          </p:nvPr>
        </p:nvSpPr>
        <p:spPr>
          <a:xfrm rot="5400000">
            <a:off x="1408290" y="-152200"/>
            <a:ext cx="5414962" cy="6611540"/>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12" name="Google Shape;112;p28"/>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8"/>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28"/>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contenido" type="obj">
  <p:cSld name="OBJECT">
    <p:spTree>
      <p:nvGrpSpPr>
        <p:cNvPr id="121" name="Shape 121"/>
        <p:cNvGrpSpPr/>
        <p:nvPr/>
      </p:nvGrpSpPr>
      <p:grpSpPr>
        <a:xfrm>
          <a:off x="0" y="0"/>
          <a:ext cx="0" cy="0"/>
          <a:chOff x="0" y="0"/>
          <a:chExt cx="0" cy="0"/>
        </a:xfrm>
      </p:grpSpPr>
      <p:sp>
        <p:nvSpPr>
          <p:cNvPr id="122" name="Google Shape;122;p16"/>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23" name="Google Shape;123;p16"/>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16"/>
          <p:cNvSpPr txBox="1"/>
          <p:nvPr>
            <p:ph idx="1" type="body"/>
          </p:nvPr>
        </p:nvSpPr>
        <p:spPr>
          <a:xfrm>
            <a:off x="818712" y="2222287"/>
            <a:ext cx="10554574" cy="3636511"/>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25" name="Google Shape;125;p16"/>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6"/>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16"/>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22" name="Shape 22"/>
        <p:cNvGrpSpPr/>
        <p:nvPr/>
      </p:nvGrpSpPr>
      <p:grpSpPr>
        <a:xfrm>
          <a:off x="0" y="0"/>
          <a:ext cx="0" cy="0"/>
          <a:chOff x="0" y="0"/>
          <a:chExt cx="0" cy="0"/>
        </a:xfrm>
      </p:grpSpPr>
      <p:sp>
        <p:nvSpPr>
          <p:cNvPr id="23" name="Google Shape;23;p17"/>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24" name="Google Shape;24;p17"/>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7"/>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7"/>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7"/>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28" name="Shape 28"/>
        <p:cNvGrpSpPr/>
        <p:nvPr/>
      </p:nvGrpSpPr>
      <p:grpSpPr>
        <a:xfrm>
          <a:off x="0" y="0"/>
          <a:ext cx="0" cy="0"/>
          <a:chOff x="0" y="0"/>
          <a:chExt cx="0" cy="0"/>
        </a:xfrm>
      </p:grpSpPr>
      <p:sp>
        <p:nvSpPr>
          <p:cNvPr id="29" name="Google Shape;29;p18"/>
          <p:cNvSpPr/>
          <p:nvPr/>
        </p:nvSpPr>
        <p:spPr>
          <a:xfrm>
            <a:off x="0" y="1"/>
            <a:ext cx="12192000" cy="5203825"/>
          </a:xfrm>
          <a:custGeom>
            <a:rect b="b" l="l" r="r" t="t"/>
            <a:pathLst>
              <a:path extrusionOk="0" h="3278" w="5760">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30" name="Google Shape;30;p18"/>
          <p:cNvSpPr txBox="1"/>
          <p:nvPr>
            <p:ph type="title"/>
          </p:nvPr>
        </p:nvSpPr>
        <p:spPr>
          <a:xfrm>
            <a:off x="810000" y="2951396"/>
            <a:ext cx="10561418" cy="146880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r">
              <a:spcBef>
                <a:spcPts val="0"/>
              </a:spcBef>
              <a:spcAft>
                <a:spcPts val="0"/>
              </a:spcAft>
              <a:buClr>
                <a:srgbClr val="FEFEFE"/>
              </a:buClr>
              <a:buSzPts val="4800"/>
              <a:buFont typeface="Century Gothic"/>
              <a:buNone/>
              <a:defRPr b="1" sz="48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8"/>
          <p:cNvSpPr txBox="1"/>
          <p:nvPr>
            <p:ph idx="1" type="body"/>
          </p:nvPr>
        </p:nvSpPr>
        <p:spPr>
          <a:xfrm>
            <a:off x="810000" y="5281201"/>
            <a:ext cx="10561418" cy="433955"/>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Autofit/>
          </a:bodyPr>
          <a:lstStyle>
            <a:lvl1pPr indent="-228600" lvl="0" marL="457200" algn="r">
              <a:spcBef>
                <a:spcPts val="360"/>
              </a:spcBef>
              <a:spcAft>
                <a:spcPts val="0"/>
              </a:spcAft>
              <a:buSzPts val="1800"/>
              <a:buNone/>
              <a:defRPr sz="1800">
                <a:solidFill>
                  <a:schemeClr val="lt1"/>
                </a:solidFill>
              </a:defRPr>
            </a:lvl1pPr>
            <a:lvl2pPr indent="-228600" lvl="1" marL="914400" algn="l">
              <a:spcBef>
                <a:spcPts val="600"/>
              </a:spcBef>
              <a:spcAft>
                <a:spcPts val="0"/>
              </a:spcAft>
              <a:buSzPts val="1800"/>
              <a:buNone/>
              <a:defRPr sz="1800">
                <a:solidFill>
                  <a:schemeClr val="lt1"/>
                </a:solidFill>
              </a:defRPr>
            </a:lvl2pPr>
            <a:lvl3pPr indent="-228600" lvl="2" marL="1371600" algn="l">
              <a:spcBef>
                <a:spcPts val="600"/>
              </a:spcBef>
              <a:spcAft>
                <a:spcPts val="0"/>
              </a:spcAft>
              <a:buSzPts val="1600"/>
              <a:buNone/>
              <a:defRPr sz="1600">
                <a:solidFill>
                  <a:schemeClr val="lt1"/>
                </a:solidFill>
              </a:defRPr>
            </a:lvl3pPr>
            <a:lvl4pPr indent="-228600" lvl="3" marL="1828800" algn="l">
              <a:spcBef>
                <a:spcPts val="600"/>
              </a:spcBef>
              <a:spcAft>
                <a:spcPts val="0"/>
              </a:spcAft>
              <a:buSzPts val="1400"/>
              <a:buNone/>
              <a:defRPr sz="1400">
                <a:solidFill>
                  <a:schemeClr val="lt1"/>
                </a:solidFill>
              </a:defRPr>
            </a:lvl4pPr>
            <a:lvl5pPr indent="-228600" lvl="4" marL="2286000" algn="l">
              <a:spcBef>
                <a:spcPts val="600"/>
              </a:spcBef>
              <a:spcAft>
                <a:spcPts val="0"/>
              </a:spcAft>
              <a:buSzPts val="1400"/>
              <a:buNone/>
              <a:defRPr sz="1400">
                <a:solidFill>
                  <a:schemeClr val="lt1"/>
                </a:solidFill>
              </a:defRPr>
            </a:lvl5pPr>
            <a:lvl6pPr indent="-228600" lvl="5" marL="2743200" algn="l">
              <a:spcBef>
                <a:spcPts val="600"/>
              </a:spcBef>
              <a:spcAft>
                <a:spcPts val="0"/>
              </a:spcAft>
              <a:buSzPts val="1400"/>
              <a:buNone/>
              <a:defRPr sz="1400">
                <a:solidFill>
                  <a:schemeClr val="lt1"/>
                </a:solidFill>
              </a:defRPr>
            </a:lvl6pPr>
            <a:lvl7pPr indent="-228600" lvl="6" marL="3200400" algn="l">
              <a:spcBef>
                <a:spcPts val="600"/>
              </a:spcBef>
              <a:spcAft>
                <a:spcPts val="0"/>
              </a:spcAft>
              <a:buSzPts val="1400"/>
              <a:buNone/>
              <a:defRPr sz="1400">
                <a:solidFill>
                  <a:schemeClr val="lt1"/>
                </a:solidFill>
              </a:defRPr>
            </a:lvl7pPr>
            <a:lvl8pPr indent="-228600" lvl="7" marL="3657600" algn="l">
              <a:spcBef>
                <a:spcPts val="600"/>
              </a:spcBef>
              <a:spcAft>
                <a:spcPts val="0"/>
              </a:spcAft>
              <a:buSzPts val="1400"/>
              <a:buNone/>
              <a:defRPr sz="1400">
                <a:solidFill>
                  <a:schemeClr val="lt1"/>
                </a:solidFill>
              </a:defRPr>
            </a:lvl8pPr>
            <a:lvl9pPr indent="-228600" lvl="8" marL="4114800" algn="l">
              <a:spcBef>
                <a:spcPts val="600"/>
              </a:spcBef>
              <a:spcAft>
                <a:spcPts val="600"/>
              </a:spcAft>
              <a:buSzPts val="1400"/>
              <a:buNone/>
              <a:defRPr sz="1400">
                <a:solidFill>
                  <a:schemeClr val="lt1"/>
                </a:solidFill>
              </a:defRPr>
            </a:lvl9pPr>
          </a:lstStyle>
          <a:p/>
        </p:txBody>
      </p:sp>
      <p:sp>
        <p:nvSpPr>
          <p:cNvPr id="32" name="Google Shape;32;p18"/>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8"/>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8"/>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contenido" type="obj">
  <p:cSld name="OBJECT">
    <p:spTree>
      <p:nvGrpSpPr>
        <p:cNvPr id="35" name="Shape 35"/>
        <p:cNvGrpSpPr/>
        <p:nvPr/>
      </p:nvGrpSpPr>
      <p:grpSpPr>
        <a:xfrm>
          <a:off x="0" y="0"/>
          <a:ext cx="0" cy="0"/>
          <a:chOff x="0" y="0"/>
          <a:chExt cx="0" cy="0"/>
        </a:xfrm>
      </p:grpSpPr>
      <p:sp>
        <p:nvSpPr>
          <p:cNvPr id="36" name="Google Shape;36;p15"/>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37" name="Google Shape;37;p15"/>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5"/>
          <p:cNvSpPr txBox="1"/>
          <p:nvPr>
            <p:ph idx="1" type="body"/>
          </p:nvPr>
        </p:nvSpPr>
        <p:spPr>
          <a:xfrm>
            <a:off x="818712" y="2222287"/>
            <a:ext cx="10554574" cy="3636511"/>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39" name="Google Shape;39;p15"/>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5"/>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5"/>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42" name="Shape 42"/>
        <p:cNvGrpSpPr/>
        <p:nvPr/>
      </p:nvGrpSpPr>
      <p:grpSpPr>
        <a:xfrm>
          <a:off x="0" y="0"/>
          <a:ext cx="0" cy="0"/>
          <a:chOff x="0" y="0"/>
          <a:chExt cx="0" cy="0"/>
        </a:xfrm>
      </p:grpSpPr>
      <p:sp>
        <p:nvSpPr>
          <p:cNvPr id="43" name="Google Shape;43;p19"/>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44" name="Google Shape;44;p19"/>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9"/>
          <p:cNvSpPr txBox="1"/>
          <p:nvPr>
            <p:ph idx="1" type="body"/>
          </p:nvPr>
        </p:nvSpPr>
        <p:spPr>
          <a:xfrm>
            <a:off x="818712" y="2222287"/>
            <a:ext cx="5185873" cy="3638763"/>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46" name="Google Shape;46;p19"/>
          <p:cNvSpPr txBox="1"/>
          <p:nvPr>
            <p:ph idx="2" type="body"/>
          </p:nvPr>
        </p:nvSpPr>
        <p:spPr>
          <a:xfrm>
            <a:off x="6187415" y="2222287"/>
            <a:ext cx="5194583" cy="3638764"/>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47" name="Google Shape;47;p19"/>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9"/>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9"/>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50" name="Shape 50"/>
        <p:cNvGrpSpPr/>
        <p:nvPr/>
      </p:nvGrpSpPr>
      <p:grpSpPr>
        <a:xfrm>
          <a:off x="0" y="0"/>
          <a:ext cx="0" cy="0"/>
          <a:chOff x="0" y="0"/>
          <a:chExt cx="0" cy="0"/>
        </a:xfrm>
      </p:grpSpPr>
      <p:sp>
        <p:nvSpPr>
          <p:cNvPr id="51" name="Google Shape;51;p20"/>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52" name="Google Shape;52;p20"/>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40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0"/>
          <p:cNvSpPr txBox="1"/>
          <p:nvPr>
            <p:ph idx="1" type="body"/>
          </p:nvPr>
        </p:nvSpPr>
        <p:spPr>
          <a:xfrm>
            <a:off x="814728" y="2174875"/>
            <a:ext cx="5189857" cy="576262"/>
          </a:xfrm>
          <a:prstGeom prst="rect">
            <a:avLst/>
          </a:prstGeom>
          <a:noFill/>
          <a:ln>
            <a:noFill/>
          </a:ln>
          <a:effectLst>
            <a:outerShdw blurRad="50800">
              <a:srgbClr val="000000">
                <a:alpha val="40000"/>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2000"/>
              <a:buNone/>
              <a:defRPr b="0" sz="2000"/>
            </a:lvl1pPr>
            <a:lvl2pPr indent="-228600" lvl="1" marL="914400" algn="l">
              <a:spcBef>
                <a:spcPts val="600"/>
              </a:spcBef>
              <a:spcAft>
                <a:spcPts val="0"/>
              </a:spcAft>
              <a:buSzPts val="2000"/>
              <a:buNone/>
              <a:defRPr b="1" sz="2000"/>
            </a:lvl2pPr>
            <a:lvl3pPr indent="-228600" lvl="2" marL="1371600" algn="l">
              <a:spcBef>
                <a:spcPts val="600"/>
              </a:spcBef>
              <a:spcAft>
                <a:spcPts val="0"/>
              </a:spcAft>
              <a:buSzPts val="1800"/>
              <a:buNone/>
              <a:defRPr b="1" sz="1800"/>
            </a:lvl3pPr>
            <a:lvl4pPr indent="-228600" lvl="3" marL="1828800" algn="l">
              <a:spcBef>
                <a:spcPts val="600"/>
              </a:spcBef>
              <a:spcAft>
                <a:spcPts val="0"/>
              </a:spcAft>
              <a:buSzPts val="1600"/>
              <a:buNone/>
              <a:defRPr b="1" sz="1600"/>
            </a:lvl4pPr>
            <a:lvl5pPr indent="-228600" lvl="4" marL="2286000" algn="l">
              <a:spcBef>
                <a:spcPts val="600"/>
              </a:spcBef>
              <a:spcAft>
                <a:spcPts val="0"/>
              </a:spcAft>
              <a:buSzPts val="1600"/>
              <a:buNone/>
              <a:defRPr b="1" sz="1600"/>
            </a:lvl5pPr>
            <a:lvl6pPr indent="-228600" lvl="5" marL="2743200" algn="l">
              <a:spcBef>
                <a:spcPts val="600"/>
              </a:spcBef>
              <a:spcAft>
                <a:spcPts val="0"/>
              </a:spcAft>
              <a:buSzPts val="1600"/>
              <a:buNone/>
              <a:defRPr b="1" sz="1600"/>
            </a:lvl6pPr>
            <a:lvl7pPr indent="-228600" lvl="6" marL="3200400" algn="l">
              <a:spcBef>
                <a:spcPts val="600"/>
              </a:spcBef>
              <a:spcAft>
                <a:spcPts val="0"/>
              </a:spcAft>
              <a:buSzPts val="1600"/>
              <a:buNone/>
              <a:defRPr b="1" sz="1600"/>
            </a:lvl7pPr>
            <a:lvl8pPr indent="-228600" lvl="7" marL="3657600" algn="l">
              <a:spcBef>
                <a:spcPts val="600"/>
              </a:spcBef>
              <a:spcAft>
                <a:spcPts val="0"/>
              </a:spcAft>
              <a:buSzPts val="1600"/>
              <a:buNone/>
              <a:defRPr b="1" sz="1600"/>
            </a:lvl8pPr>
            <a:lvl9pPr indent="-228600" lvl="8" marL="4114800" algn="l">
              <a:spcBef>
                <a:spcPts val="600"/>
              </a:spcBef>
              <a:spcAft>
                <a:spcPts val="600"/>
              </a:spcAft>
              <a:buSzPts val="1600"/>
              <a:buNone/>
              <a:defRPr b="1" sz="1600"/>
            </a:lvl9pPr>
          </a:lstStyle>
          <a:p/>
        </p:txBody>
      </p:sp>
      <p:sp>
        <p:nvSpPr>
          <p:cNvPr id="54" name="Google Shape;54;p20"/>
          <p:cNvSpPr txBox="1"/>
          <p:nvPr>
            <p:ph idx="2" type="body"/>
          </p:nvPr>
        </p:nvSpPr>
        <p:spPr>
          <a:xfrm>
            <a:off x="814729" y="2751138"/>
            <a:ext cx="5189856" cy="3109913"/>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55" name="Google Shape;55;p20"/>
          <p:cNvSpPr txBox="1"/>
          <p:nvPr>
            <p:ph idx="3" type="body"/>
          </p:nvPr>
        </p:nvSpPr>
        <p:spPr>
          <a:xfrm>
            <a:off x="6187415" y="2174875"/>
            <a:ext cx="5194583" cy="576262"/>
          </a:xfrm>
          <a:prstGeom prst="rect">
            <a:avLst/>
          </a:prstGeom>
          <a:noFill/>
          <a:ln>
            <a:noFill/>
          </a:ln>
          <a:effectLst>
            <a:outerShdw blurRad="50800">
              <a:srgbClr val="000000">
                <a:alpha val="40000"/>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2000"/>
              <a:buNone/>
              <a:defRPr b="0" sz="2000"/>
            </a:lvl1pPr>
            <a:lvl2pPr indent="-228600" lvl="1" marL="914400" algn="l">
              <a:spcBef>
                <a:spcPts val="600"/>
              </a:spcBef>
              <a:spcAft>
                <a:spcPts val="0"/>
              </a:spcAft>
              <a:buSzPts val="2000"/>
              <a:buNone/>
              <a:defRPr b="1" sz="2000"/>
            </a:lvl2pPr>
            <a:lvl3pPr indent="-228600" lvl="2" marL="1371600" algn="l">
              <a:spcBef>
                <a:spcPts val="600"/>
              </a:spcBef>
              <a:spcAft>
                <a:spcPts val="0"/>
              </a:spcAft>
              <a:buSzPts val="1800"/>
              <a:buNone/>
              <a:defRPr b="1" sz="1800"/>
            </a:lvl3pPr>
            <a:lvl4pPr indent="-228600" lvl="3" marL="1828800" algn="l">
              <a:spcBef>
                <a:spcPts val="600"/>
              </a:spcBef>
              <a:spcAft>
                <a:spcPts val="0"/>
              </a:spcAft>
              <a:buSzPts val="1600"/>
              <a:buNone/>
              <a:defRPr b="1" sz="1600"/>
            </a:lvl4pPr>
            <a:lvl5pPr indent="-228600" lvl="4" marL="2286000" algn="l">
              <a:spcBef>
                <a:spcPts val="600"/>
              </a:spcBef>
              <a:spcAft>
                <a:spcPts val="0"/>
              </a:spcAft>
              <a:buSzPts val="1600"/>
              <a:buNone/>
              <a:defRPr b="1" sz="1600"/>
            </a:lvl5pPr>
            <a:lvl6pPr indent="-228600" lvl="5" marL="2743200" algn="l">
              <a:spcBef>
                <a:spcPts val="600"/>
              </a:spcBef>
              <a:spcAft>
                <a:spcPts val="0"/>
              </a:spcAft>
              <a:buSzPts val="1600"/>
              <a:buNone/>
              <a:defRPr b="1" sz="1600"/>
            </a:lvl6pPr>
            <a:lvl7pPr indent="-228600" lvl="6" marL="3200400" algn="l">
              <a:spcBef>
                <a:spcPts val="600"/>
              </a:spcBef>
              <a:spcAft>
                <a:spcPts val="0"/>
              </a:spcAft>
              <a:buSzPts val="1600"/>
              <a:buNone/>
              <a:defRPr b="1" sz="1600"/>
            </a:lvl7pPr>
            <a:lvl8pPr indent="-228600" lvl="7" marL="3657600" algn="l">
              <a:spcBef>
                <a:spcPts val="600"/>
              </a:spcBef>
              <a:spcAft>
                <a:spcPts val="0"/>
              </a:spcAft>
              <a:buSzPts val="1600"/>
              <a:buNone/>
              <a:defRPr b="1" sz="1600"/>
            </a:lvl8pPr>
            <a:lvl9pPr indent="-228600" lvl="8" marL="4114800" algn="l">
              <a:spcBef>
                <a:spcPts val="600"/>
              </a:spcBef>
              <a:spcAft>
                <a:spcPts val="600"/>
              </a:spcAft>
              <a:buSzPts val="1600"/>
              <a:buNone/>
              <a:defRPr b="1" sz="1600"/>
            </a:lvl9pPr>
          </a:lstStyle>
          <a:p/>
        </p:txBody>
      </p:sp>
      <p:sp>
        <p:nvSpPr>
          <p:cNvPr id="56" name="Google Shape;56;p20"/>
          <p:cNvSpPr txBox="1"/>
          <p:nvPr>
            <p:ph idx="4" type="body"/>
          </p:nvPr>
        </p:nvSpPr>
        <p:spPr>
          <a:xfrm>
            <a:off x="6187415" y="2751138"/>
            <a:ext cx="5194583" cy="3109913"/>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57" name="Google Shape;57;p20"/>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0"/>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0"/>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60" name="Shape 60"/>
        <p:cNvGrpSpPr/>
        <p:nvPr/>
      </p:nvGrpSpPr>
      <p:grpSpPr>
        <a:xfrm>
          <a:off x="0" y="0"/>
          <a:ext cx="0" cy="0"/>
          <a:chOff x="0" y="0"/>
          <a:chExt cx="0" cy="0"/>
        </a:xfrm>
      </p:grpSpPr>
      <p:sp>
        <p:nvSpPr>
          <p:cNvPr id="61" name="Google Shape;61;p21"/>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1"/>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1"/>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64" name="Shape 64"/>
        <p:cNvGrpSpPr/>
        <p:nvPr/>
      </p:nvGrpSpPr>
      <p:grpSpPr>
        <a:xfrm>
          <a:off x="0" y="0"/>
          <a:ext cx="0" cy="0"/>
          <a:chOff x="0" y="0"/>
          <a:chExt cx="0" cy="0"/>
        </a:xfrm>
      </p:grpSpPr>
      <p:sp>
        <p:nvSpPr>
          <p:cNvPr id="65" name="Google Shape;65;p22"/>
          <p:cNvSpPr/>
          <p:nvPr/>
        </p:nvSpPr>
        <p:spPr>
          <a:xfrm>
            <a:off x="1073151" y="446087"/>
            <a:ext cx="3547533" cy="1814651"/>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66" name="Google Shape;66;p22"/>
          <p:cNvSpPr txBox="1"/>
          <p:nvPr>
            <p:ph type="title"/>
          </p:nvPr>
        </p:nvSpPr>
        <p:spPr>
          <a:xfrm>
            <a:off x="1073151" y="446088"/>
            <a:ext cx="3547533" cy="1618396"/>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2000"/>
              <a:buFont typeface="Century Gothic"/>
              <a:buNone/>
              <a:defRPr b="1"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2"/>
          <p:cNvSpPr txBox="1"/>
          <p:nvPr>
            <p:ph idx="1" type="body"/>
          </p:nvPr>
        </p:nvSpPr>
        <p:spPr>
          <a:xfrm>
            <a:off x="4855633" y="446088"/>
            <a:ext cx="6252633" cy="5414963"/>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68" name="Google Shape;68;p22"/>
          <p:cNvSpPr txBox="1"/>
          <p:nvPr>
            <p:ph idx="2" type="body"/>
          </p:nvPr>
        </p:nvSpPr>
        <p:spPr>
          <a:xfrm>
            <a:off x="1073151" y="2260738"/>
            <a:ext cx="3547533" cy="3600311"/>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228600" lvl="0" marL="457200" algn="l">
              <a:spcBef>
                <a:spcPts val="280"/>
              </a:spcBef>
              <a:spcAft>
                <a:spcPts val="0"/>
              </a:spcAft>
              <a:buSzPts val="1400"/>
              <a:buNone/>
              <a:defRPr sz="1400"/>
            </a:lvl1pPr>
            <a:lvl2pPr indent="-228600" lvl="1" marL="914400" algn="l">
              <a:spcBef>
                <a:spcPts val="600"/>
              </a:spcBef>
              <a:spcAft>
                <a:spcPts val="0"/>
              </a:spcAft>
              <a:buSzPts val="1200"/>
              <a:buNone/>
              <a:defRPr sz="1200"/>
            </a:lvl2pPr>
            <a:lvl3pPr indent="-228600" lvl="2" marL="1371600" algn="l">
              <a:spcBef>
                <a:spcPts val="600"/>
              </a:spcBef>
              <a:spcAft>
                <a:spcPts val="0"/>
              </a:spcAft>
              <a:buSzPts val="1000"/>
              <a:buNone/>
              <a:defRPr sz="1000"/>
            </a:lvl3pPr>
            <a:lvl4pPr indent="-228600" lvl="3" marL="1828800" algn="l">
              <a:spcBef>
                <a:spcPts val="600"/>
              </a:spcBef>
              <a:spcAft>
                <a:spcPts val="0"/>
              </a:spcAft>
              <a:buSzPts val="900"/>
              <a:buNone/>
              <a:defRPr sz="900"/>
            </a:lvl4pPr>
            <a:lvl5pPr indent="-228600" lvl="4" marL="2286000" algn="l">
              <a:spcBef>
                <a:spcPts val="600"/>
              </a:spcBef>
              <a:spcAft>
                <a:spcPts val="0"/>
              </a:spcAft>
              <a:buSzPts val="900"/>
              <a:buNone/>
              <a:defRPr sz="900"/>
            </a:lvl5pPr>
            <a:lvl6pPr indent="-228600" lvl="5" marL="2743200" algn="l">
              <a:spcBef>
                <a:spcPts val="600"/>
              </a:spcBef>
              <a:spcAft>
                <a:spcPts val="0"/>
              </a:spcAft>
              <a:buSzPts val="900"/>
              <a:buNone/>
              <a:defRPr sz="900"/>
            </a:lvl6pPr>
            <a:lvl7pPr indent="-228600" lvl="6" marL="3200400" algn="l">
              <a:spcBef>
                <a:spcPts val="600"/>
              </a:spcBef>
              <a:spcAft>
                <a:spcPts val="0"/>
              </a:spcAft>
              <a:buSzPts val="900"/>
              <a:buNone/>
              <a:defRPr sz="900"/>
            </a:lvl7pPr>
            <a:lvl8pPr indent="-228600" lvl="7" marL="3657600" algn="l">
              <a:spcBef>
                <a:spcPts val="600"/>
              </a:spcBef>
              <a:spcAft>
                <a:spcPts val="0"/>
              </a:spcAft>
              <a:buSzPts val="900"/>
              <a:buNone/>
              <a:defRPr sz="900"/>
            </a:lvl8pPr>
            <a:lvl9pPr indent="-228600" lvl="8" marL="4114800" algn="l">
              <a:spcBef>
                <a:spcPts val="600"/>
              </a:spcBef>
              <a:spcAft>
                <a:spcPts val="600"/>
              </a:spcAft>
              <a:buSzPts val="900"/>
              <a:buNone/>
              <a:defRPr sz="900"/>
            </a:lvl9pPr>
          </a:lstStyle>
          <a:p/>
        </p:txBody>
      </p:sp>
      <p:sp>
        <p:nvSpPr>
          <p:cNvPr id="69" name="Google Shape;69;p22"/>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2"/>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2"/>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leyenda" type="picTx">
  <p:cSld name="PICTURE_WITH_CAPTION_TEXT">
    <p:spTree>
      <p:nvGrpSpPr>
        <p:cNvPr id="72" name="Shape 72"/>
        <p:cNvGrpSpPr/>
        <p:nvPr/>
      </p:nvGrpSpPr>
      <p:grpSpPr>
        <a:xfrm>
          <a:off x="0" y="0"/>
          <a:ext cx="0" cy="0"/>
          <a:chOff x="0" y="0"/>
          <a:chExt cx="0" cy="0"/>
        </a:xfrm>
      </p:grpSpPr>
      <p:sp>
        <p:nvSpPr>
          <p:cNvPr id="73" name="Google Shape;73;p23"/>
          <p:cNvSpPr txBox="1"/>
          <p:nvPr>
            <p:ph type="title"/>
          </p:nvPr>
        </p:nvSpPr>
        <p:spPr>
          <a:xfrm>
            <a:off x="814728" y="727522"/>
            <a:ext cx="4852988" cy="1617163"/>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rmAutofit/>
          </a:bodyPr>
          <a:lstStyle>
            <a:lvl1pPr lvl="0" algn="l">
              <a:spcBef>
                <a:spcPts val="0"/>
              </a:spcBef>
              <a:spcAft>
                <a:spcPts val="0"/>
              </a:spcAft>
              <a:buClr>
                <a:srgbClr val="FEFEFE"/>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3"/>
          <p:cNvSpPr/>
          <p:nvPr>
            <p:ph idx="2" type="pic"/>
          </p:nvPr>
        </p:nvSpPr>
        <p:spPr>
          <a:xfrm>
            <a:off x="6098117" y="0"/>
            <a:ext cx="6093883" cy="6858000"/>
          </a:xfrm>
          <a:prstGeom prst="rect">
            <a:avLst/>
          </a:prstGeom>
          <a:noFill/>
          <a:ln cap="flat" cmpd="sng" w="9525">
            <a:solidFill>
              <a:schemeClr val="lt2"/>
            </a:solidFill>
            <a:prstDash val="solid"/>
            <a:round/>
            <a:headEnd len="sm" w="sm" type="none"/>
            <a:tailEnd len="sm" w="sm" type="none"/>
          </a:ln>
        </p:spPr>
      </p:sp>
      <p:sp>
        <p:nvSpPr>
          <p:cNvPr id="75" name="Google Shape;75;p23"/>
          <p:cNvSpPr txBox="1"/>
          <p:nvPr>
            <p:ph idx="1" type="body"/>
          </p:nvPr>
        </p:nvSpPr>
        <p:spPr>
          <a:xfrm>
            <a:off x="814728" y="2344684"/>
            <a:ext cx="4852988" cy="3516365"/>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228600" lvl="0" marL="457200" algn="l">
              <a:spcBef>
                <a:spcPts val="240"/>
              </a:spcBef>
              <a:spcAft>
                <a:spcPts val="0"/>
              </a:spcAft>
              <a:buSzPts val="1200"/>
              <a:buNone/>
              <a:defRPr sz="1200"/>
            </a:lvl1pPr>
            <a:lvl2pPr indent="-228600" lvl="1" marL="914400" algn="l">
              <a:spcBef>
                <a:spcPts val="600"/>
              </a:spcBef>
              <a:spcAft>
                <a:spcPts val="0"/>
              </a:spcAft>
              <a:buSzPts val="1200"/>
              <a:buNone/>
              <a:defRPr sz="1200"/>
            </a:lvl2pPr>
            <a:lvl3pPr indent="-228600" lvl="2" marL="1371600" algn="l">
              <a:spcBef>
                <a:spcPts val="600"/>
              </a:spcBef>
              <a:spcAft>
                <a:spcPts val="0"/>
              </a:spcAft>
              <a:buSzPts val="1000"/>
              <a:buNone/>
              <a:defRPr sz="1000"/>
            </a:lvl3pPr>
            <a:lvl4pPr indent="-228600" lvl="3" marL="1828800" algn="l">
              <a:spcBef>
                <a:spcPts val="600"/>
              </a:spcBef>
              <a:spcAft>
                <a:spcPts val="0"/>
              </a:spcAft>
              <a:buSzPts val="900"/>
              <a:buNone/>
              <a:defRPr sz="900"/>
            </a:lvl4pPr>
            <a:lvl5pPr indent="-228600" lvl="4" marL="2286000" algn="l">
              <a:spcBef>
                <a:spcPts val="600"/>
              </a:spcBef>
              <a:spcAft>
                <a:spcPts val="0"/>
              </a:spcAft>
              <a:buSzPts val="900"/>
              <a:buNone/>
              <a:defRPr sz="900"/>
            </a:lvl5pPr>
            <a:lvl6pPr indent="-228600" lvl="5" marL="2743200" algn="l">
              <a:spcBef>
                <a:spcPts val="600"/>
              </a:spcBef>
              <a:spcAft>
                <a:spcPts val="0"/>
              </a:spcAft>
              <a:buSzPts val="900"/>
              <a:buNone/>
              <a:defRPr sz="900"/>
            </a:lvl6pPr>
            <a:lvl7pPr indent="-228600" lvl="6" marL="3200400" algn="l">
              <a:spcBef>
                <a:spcPts val="600"/>
              </a:spcBef>
              <a:spcAft>
                <a:spcPts val="0"/>
              </a:spcAft>
              <a:buSzPts val="900"/>
              <a:buNone/>
              <a:defRPr sz="900"/>
            </a:lvl7pPr>
            <a:lvl8pPr indent="-228600" lvl="7" marL="3657600" algn="l">
              <a:spcBef>
                <a:spcPts val="600"/>
              </a:spcBef>
              <a:spcAft>
                <a:spcPts val="0"/>
              </a:spcAft>
              <a:buSzPts val="900"/>
              <a:buNone/>
              <a:defRPr sz="900"/>
            </a:lvl8pPr>
            <a:lvl9pPr indent="-228600" lvl="8" marL="4114800" algn="l">
              <a:spcBef>
                <a:spcPts val="600"/>
              </a:spcBef>
              <a:spcAft>
                <a:spcPts val="600"/>
              </a:spcAft>
              <a:buSzPts val="900"/>
              <a:buNone/>
              <a:defRPr sz="900"/>
            </a:lvl9pPr>
          </a:lstStyle>
          <a:p/>
        </p:txBody>
      </p:sp>
      <p:sp>
        <p:nvSpPr>
          <p:cNvPr id="76" name="Google Shape;76;p23"/>
          <p:cNvSpPr txBox="1"/>
          <p:nvPr>
            <p:ph idx="10" type="dt"/>
          </p:nvPr>
        </p:nvSpPr>
        <p:spPr>
          <a:xfrm>
            <a:off x="3885810" y="6041362"/>
            <a:ext cx="976879"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3"/>
          <p:cNvSpPr txBox="1"/>
          <p:nvPr>
            <p:ph idx="11" type="ftr"/>
          </p:nvPr>
        </p:nvSpPr>
        <p:spPr>
          <a:xfrm>
            <a:off x="590396" y="6041362"/>
            <a:ext cx="3295413"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3"/>
          <p:cNvSpPr txBox="1"/>
          <p:nvPr>
            <p:ph idx="12" type="sldNum"/>
          </p:nvPr>
        </p:nvSpPr>
        <p:spPr>
          <a:xfrm>
            <a:off x="4862689"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 name="Shape 9"/>
        <p:cNvGrpSpPr/>
        <p:nvPr/>
      </p:nvGrpSpPr>
      <p:grpSpPr>
        <a:xfrm>
          <a:off x="0" y="0"/>
          <a:ext cx="0" cy="0"/>
          <a:chOff x="0" y="0"/>
          <a:chExt cx="0" cy="0"/>
        </a:xfrm>
      </p:grpSpPr>
      <p:sp>
        <p:nvSpPr>
          <p:cNvPr id="10" name="Google Shape;10;p12"/>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marR="0" rtl="0" algn="l">
              <a:spcBef>
                <a:spcPts val="0"/>
              </a:spcBef>
              <a:spcAft>
                <a:spcPts val="0"/>
              </a:spcAft>
              <a:buClr>
                <a:srgbClr val="FEFEFE"/>
              </a:buClr>
              <a:buSzPts val="4000"/>
              <a:buFont typeface="Century Gothic"/>
              <a:buNone/>
              <a:defRPr b="1" i="0" sz="4000" u="none" cap="none" strike="noStrike">
                <a:solidFill>
                  <a:srgbClr val="FEFEFE"/>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1" name="Google Shape;11;p12"/>
          <p:cNvSpPr txBox="1"/>
          <p:nvPr>
            <p:ph idx="1" type="body"/>
          </p:nvPr>
        </p:nvSpPr>
        <p:spPr>
          <a:xfrm>
            <a:off x="810000" y="2184401"/>
            <a:ext cx="10563285" cy="3674397"/>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marR="0" rtl="0" algn="l">
              <a:spcBef>
                <a:spcPts val="360"/>
              </a:spcBef>
              <a:spcAft>
                <a:spcPts val="0"/>
              </a:spcAft>
              <a:buClr>
                <a:schemeClr val="accent1"/>
              </a:buClr>
              <a:buSzPts val="1800"/>
              <a:buFont typeface="Noto Sans Symbols"/>
              <a:buChar char="🞆"/>
              <a:defRPr b="0" i="0" sz="1800" u="none" cap="none" strike="noStrike">
                <a:solidFill>
                  <a:schemeClr val="lt1"/>
                </a:solidFill>
                <a:latin typeface="Century Gothic"/>
                <a:ea typeface="Century Gothic"/>
                <a:cs typeface="Century Gothic"/>
                <a:sym typeface="Century Gothic"/>
              </a:defRPr>
            </a:lvl1pPr>
            <a:lvl2pPr indent="-330200" lvl="1" marL="914400" marR="0" rtl="0" algn="l">
              <a:spcBef>
                <a:spcPts val="600"/>
              </a:spcBef>
              <a:spcAft>
                <a:spcPts val="0"/>
              </a:spcAft>
              <a:buClr>
                <a:schemeClr val="accent1"/>
              </a:buClr>
              <a:buSzPts val="1600"/>
              <a:buFont typeface="Noto Sans Symbols"/>
              <a:buChar char="🞆"/>
              <a:defRPr b="0" i="0" sz="1600" u="none" cap="none" strike="noStrike">
                <a:solidFill>
                  <a:schemeClr val="lt1"/>
                </a:solidFill>
                <a:latin typeface="Century Gothic"/>
                <a:ea typeface="Century Gothic"/>
                <a:cs typeface="Century Gothic"/>
                <a:sym typeface="Century Gothic"/>
              </a:defRPr>
            </a:lvl2pPr>
            <a:lvl3pPr indent="-317500" lvl="2" marL="1371600" marR="0" rtl="0" algn="l">
              <a:spcBef>
                <a:spcPts val="600"/>
              </a:spcBef>
              <a:spcAft>
                <a:spcPts val="0"/>
              </a:spcAft>
              <a:buClr>
                <a:schemeClr val="accent1"/>
              </a:buClr>
              <a:buSzPts val="1400"/>
              <a:buFont typeface="Noto Sans Symbols"/>
              <a:buChar char="🞆"/>
              <a:defRPr b="0" i="0" sz="1400" u="none" cap="none" strike="noStrike">
                <a:solidFill>
                  <a:schemeClr val="lt1"/>
                </a:solidFill>
                <a:latin typeface="Century Gothic"/>
                <a:ea typeface="Century Gothic"/>
                <a:cs typeface="Century Gothic"/>
                <a:sym typeface="Century Gothic"/>
              </a:defRPr>
            </a:lvl3pPr>
            <a:lvl4pPr indent="-304800" lvl="3" marL="1828800" marR="0" rtl="0" algn="l">
              <a:spcBef>
                <a:spcPts val="6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4pPr>
            <a:lvl5pPr indent="-304800" lvl="4" marL="2286000" marR="0" rtl="0" algn="l">
              <a:spcBef>
                <a:spcPts val="6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5pPr>
            <a:lvl6pPr indent="-304800" lvl="5" marL="2743200" marR="0" rtl="0" algn="l">
              <a:spcBef>
                <a:spcPts val="6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6pPr>
            <a:lvl7pPr indent="-304800" lvl="6" marL="3200400" marR="0" rtl="0" algn="l">
              <a:spcBef>
                <a:spcPts val="6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7pPr>
            <a:lvl8pPr indent="-304800" lvl="7" marL="3657600" marR="0" rtl="0" algn="l">
              <a:spcBef>
                <a:spcPts val="6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8pPr>
            <a:lvl9pPr indent="-304800" lvl="8" marL="4114800" marR="0" rtl="0" algn="l">
              <a:spcBef>
                <a:spcPts val="600"/>
              </a:spcBef>
              <a:spcAft>
                <a:spcPts val="60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9pPr>
          </a:lstStyle>
          <a:p/>
        </p:txBody>
      </p:sp>
      <p:sp>
        <p:nvSpPr>
          <p:cNvPr id="12" name="Google Shape;12;p12"/>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3" name="Google Shape;13;p12"/>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b="0" i="0" sz="9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4" name="Google Shape;14;p12"/>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marR="0" rtl="0" algn="r">
              <a:spcBef>
                <a:spcPts val="0"/>
              </a:spcBef>
              <a:buNone/>
              <a:defRPr b="0" i="0" sz="2000" u="none" cap="none" strike="noStrike">
                <a:solidFill>
                  <a:schemeClr val="accent1"/>
                </a:solidFill>
                <a:latin typeface="Century Gothic"/>
                <a:ea typeface="Century Gothic"/>
                <a:cs typeface="Century Gothic"/>
                <a:sym typeface="Century Gothic"/>
              </a:defRPr>
            </a:lvl1pPr>
            <a:lvl2pPr indent="0" lvl="1" marL="0" marR="0" rtl="0" algn="r">
              <a:spcBef>
                <a:spcPts val="0"/>
              </a:spcBef>
              <a:buNone/>
              <a:defRPr b="0" i="0" sz="2000" u="none" cap="none" strike="noStrike">
                <a:solidFill>
                  <a:schemeClr val="accent1"/>
                </a:solidFill>
                <a:latin typeface="Century Gothic"/>
                <a:ea typeface="Century Gothic"/>
                <a:cs typeface="Century Gothic"/>
                <a:sym typeface="Century Gothic"/>
              </a:defRPr>
            </a:lvl2pPr>
            <a:lvl3pPr indent="0" lvl="2" marL="0" marR="0" rtl="0" algn="r">
              <a:spcBef>
                <a:spcPts val="0"/>
              </a:spcBef>
              <a:buNone/>
              <a:defRPr b="0" i="0" sz="2000" u="none" cap="none" strike="noStrike">
                <a:solidFill>
                  <a:schemeClr val="accent1"/>
                </a:solidFill>
                <a:latin typeface="Century Gothic"/>
                <a:ea typeface="Century Gothic"/>
                <a:cs typeface="Century Gothic"/>
                <a:sym typeface="Century Gothic"/>
              </a:defRPr>
            </a:lvl3pPr>
            <a:lvl4pPr indent="0" lvl="3" marL="0" marR="0" rtl="0" algn="r">
              <a:spcBef>
                <a:spcPts val="0"/>
              </a:spcBef>
              <a:buNone/>
              <a:defRPr b="0" i="0" sz="2000" u="none" cap="none" strike="noStrike">
                <a:solidFill>
                  <a:schemeClr val="accent1"/>
                </a:solidFill>
                <a:latin typeface="Century Gothic"/>
                <a:ea typeface="Century Gothic"/>
                <a:cs typeface="Century Gothic"/>
                <a:sym typeface="Century Gothic"/>
              </a:defRPr>
            </a:lvl4pPr>
            <a:lvl5pPr indent="0" lvl="4" marL="0" marR="0" rtl="0" algn="r">
              <a:spcBef>
                <a:spcPts val="0"/>
              </a:spcBef>
              <a:buNone/>
              <a:defRPr b="0" i="0" sz="2000" u="none" cap="none" strike="noStrike">
                <a:solidFill>
                  <a:schemeClr val="accent1"/>
                </a:solidFill>
                <a:latin typeface="Century Gothic"/>
                <a:ea typeface="Century Gothic"/>
                <a:cs typeface="Century Gothic"/>
                <a:sym typeface="Century Gothic"/>
              </a:defRPr>
            </a:lvl5pPr>
            <a:lvl6pPr indent="0" lvl="5" marL="0" marR="0" rtl="0" algn="r">
              <a:spcBef>
                <a:spcPts val="0"/>
              </a:spcBef>
              <a:buNone/>
              <a:defRPr b="0" i="0" sz="2000" u="none" cap="none" strike="noStrike">
                <a:solidFill>
                  <a:schemeClr val="accent1"/>
                </a:solidFill>
                <a:latin typeface="Century Gothic"/>
                <a:ea typeface="Century Gothic"/>
                <a:cs typeface="Century Gothic"/>
                <a:sym typeface="Century Gothic"/>
              </a:defRPr>
            </a:lvl6pPr>
            <a:lvl7pPr indent="0" lvl="6" marL="0" marR="0" rtl="0" algn="r">
              <a:spcBef>
                <a:spcPts val="0"/>
              </a:spcBef>
              <a:buNone/>
              <a:defRPr b="0" i="0" sz="2000" u="none" cap="none" strike="noStrike">
                <a:solidFill>
                  <a:schemeClr val="accent1"/>
                </a:solidFill>
                <a:latin typeface="Century Gothic"/>
                <a:ea typeface="Century Gothic"/>
                <a:cs typeface="Century Gothic"/>
                <a:sym typeface="Century Gothic"/>
              </a:defRPr>
            </a:lvl7pPr>
            <a:lvl8pPr indent="0" lvl="7" marL="0" marR="0" rtl="0" algn="r">
              <a:spcBef>
                <a:spcPts val="0"/>
              </a:spcBef>
              <a:buNone/>
              <a:defRPr b="0" i="0" sz="2000" u="none" cap="none" strike="noStrike">
                <a:solidFill>
                  <a:schemeClr val="accent1"/>
                </a:solidFill>
                <a:latin typeface="Century Gothic"/>
                <a:ea typeface="Century Gothic"/>
                <a:cs typeface="Century Gothic"/>
                <a:sym typeface="Century Gothic"/>
              </a:defRPr>
            </a:lvl8pPr>
            <a:lvl9pPr indent="0" lvl="8" marL="0" marR="0" rtl="0" algn="r">
              <a:spcBef>
                <a:spcPts val="0"/>
              </a:spcBef>
              <a:buNone/>
              <a:defRPr b="0" i="0" sz="20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15" name="Shape 115"/>
        <p:cNvGrpSpPr/>
        <p:nvPr/>
      </p:nvGrpSpPr>
      <p:grpSpPr>
        <a:xfrm>
          <a:off x="0" y="0"/>
          <a:ext cx="0" cy="0"/>
          <a:chOff x="0" y="0"/>
          <a:chExt cx="0" cy="0"/>
        </a:xfrm>
      </p:grpSpPr>
      <p:sp>
        <p:nvSpPr>
          <p:cNvPr id="116" name="Google Shape;116;p14"/>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marR="0" rtl="0" algn="l">
              <a:spcBef>
                <a:spcPts val="0"/>
              </a:spcBef>
              <a:spcAft>
                <a:spcPts val="0"/>
              </a:spcAft>
              <a:buClr>
                <a:srgbClr val="FEFEFE"/>
              </a:buClr>
              <a:buSzPts val="4000"/>
              <a:buFont typeface="Century Gothic"/>
              <a:buNone/>
              <a:defRPr b="1" i="0" sz="4000" u="none" cap="none" strike="noStrike">
                <a:solidFill>
                  <a:srgbClr val="FEFEFE"/>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17" name="Google Shape;117;p14"/>
          <p:cNvSpPr txBox="1"/>
          <p:nvPr>
            <p:ph idx="1" type="body"/>
          </p:nvPr>
        </p:nvSpPr>
        <p:spPr>
          <a:xfrm>
            <a:off x="810000" y="2184401"/>
            <a:ext cx="10563285" cy="3674397"/>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marR="0" rtl="0" algn="l">
              <a:spcBef>
                <a:spcPts val="360"/>
              </a:spcBef>
              <a:spcAft>
                <a:spcPts val="0"/>
              </a:spcAft>
              <a:buClr>
                <a:schemeClr val="accent1"/>
              </a:buClr>
              <a:buSzPts val="1800"/>
              <a:buFont typeface="Noto Sans Symbols"/>
              <a:buChar char="🞆"/>
              <a:defRPr b="0" i="0" sz="1800" u="none" cap="none" strike="noStrike">
                <a:solidFill>
                  <a:schemeClr val="dk1"/>
                </a:solidFill>
                <a:latin typeface="Century Gothic"/>
                <a:ea typeface="Century Gothic"/>
                <a:cs typeface="Century Gothic"/>
                <a:sym typeface="Century Gothic"/>
              </a:defRPr>
            </a:lvl1pPr>
            <a:lvl2pPr indent="-330200" lvl="1" marL="914400" marR="0" rtl="0" algn="l">
              <a:spcBef>
                <a:spcPts val="600"/>
              </a:spcBef>
              <a:spcAft>
                <a:spcPts val="0"/>
              </a:spcAft>
              <a:buClr>
                <a:schemeClr val="accent1"/>
              </a:buClr>
              <a:buSzPts val="1600"/>
              <a:buFont typeface="Noto Sans Symbols"/>
              <a:buChar char="🞆"/>
              <a:defRPr b="0" i="0" sz="1600" u="none" cap="none" strike="noStrike">
                <a:solidFill>
                  <a:schemeClr val="dk1"/>
                </a:solidFill>
                <a:latin typeface="Century Gothic"/>
                <a:ea typeface="Century Gothic"/>
                <a:cs typeface="Century Gothic"/>
                <a:sym typeface="Century Gothic"/>
              </a:defRPr>
            </a:lvl2pPr>
            <a:lvl3pPr indent="-317500" lvl="2" marL="1371600" marR="0" rtl="0" algn="l">
              <a:spcBef>
                <a:spcPts val="600"/>
              </a:spcBef>
              <a:spcAft>
                <a:spcPts val="0"/>
              </a:spcAft>
              <a:buClr>
                <a:schemeClr val="accent1"/>
              </a:buClr>
              <a:buSzPts val="1400"/>
              <a:buFont typeface="Noto Sans Symbols"/>
              <a:buChar char="🞆"/>
              <a:defRPr b="0" i="0" sz="1400" u="none" cap="none" strike="noStrike">
                <a:solidFill>
                  <a:schemeClr val="dk1"/>
                </a:solidFill>
                <a:latin typeface="Century Gothic"/>
                <a:ea typeface="Century Gothic"/>
                <a:cs typeface="Century Gothic"/>
                <a:sym typeface="Century Gothic"/>
              </a:defRPr>
            </a:lvl3pPr>
            <a:lvl4pPr indent="-304800" lvl="3" marL="1828800" marR="0" rtl="0" algn="l">
              <a:spcBef>
                <a:spcPts val="600"/>
              </a:spcBef>
              <a:spcAft>
                <a:spcPts val="0"/>
              </a:spcAft>
              <a:buClr>
                <a:schemeClr val="accent1"/>
              </a:buClr>
              <a:buSzPts val="1200"/>
              <a:buFont typeface="Noto Sans Symbols"/>
              <a:buChar char="🞆"/>
              <a:defRPr b="0" i="0" sz="1200" u="none" cap="none" strike="noStrike">
                <a:solidFill>
                  <a:schemeClr val="dk1"/>
                </a:solidFill>
                <a:latin typeface="Century Gothic"/>
                <a:ea typeface="Century Gothic"/>
                <a:cs typeface="Century Gothic"/>
                <a:sym typeface="Century Gothic"/>
              </a:defRPr>
            </a:lvl4pPr>
            <a:lvl5pPr indent="-304800" lvl="4" marL="2286000" marR="0" rtl="0" algn="l">
              <a:spcBef>
                <a:spcPts val="600"/>
              </a:spcBef>
              <a:spcAft>
                <a:spcPts val="0"/>
              </a:spcAft>
              <a:buClr>
                <a:schemeClr val="accent1"/>
              </a:buClr>
              <a:buSzPts val="1200"/>
              <a:buFont typeface="Noto Sans Symbols"/>
              <a:buChar char="🞆"/>
              <a:defRPr b="0" i="0" sz="1200" u="none" cap="none" strike="noStrike">
                <a:solidFill>
                  <a:schemeClr val="dk1"/>
                </a:solidFill>
                <a:latin typeface="Century Gothic"/>
                <a:ea typeface="Century Gothic"/>
                <a:cs typeface="Century Gothic"/>
                <a:sym typeface="Century Gothic"/>
              </a:defRPr>
            </a:lvl5pPr>
            <a:lvl6pPr indent="-304800" lvl="5" marL="2743200" marR="0" rtl="0" algn="l">
              <a:spcBef>
                <a:spcPts val="600"/>
              </a:spcBef>
              <a:spcAft>
                <a:spcPts val="0"/>
              </a:spcAft>
              <a:buClr>
                <a:schemeClr val="accent1"/>
              </a:buClr>
              <a:buSzPts val="1200"/>
              <a:buFont typeface="Noto Sans Symbols"/>
              <a:buChar char="🞆"/>
              <a:defRPr b="0" i="0" sz="1200" u="none" cap="none" strike="noStrike">
                <a:solidFill>
                  <a:schemeClr val="dk1"/>
                </a:solidFill>
                <a:latin typeface="Century Gothic"/>
                <a:ea typeface="Century Gothic"/>
                <a:cs typeface="Century Gothic"/>
                <a:sym typeface="Century Gothic"/>
              </a:defRPr>
            </a:lvl6pPr>
            <a:lvl7pPr indent="-304800" lvl="6" marL="3200400" marR="0" rtl="0" algn="l">
              <a:spcBef>
                <a:spcPts val="600"/>
              </a:spcBef>
              <a:spcAft>
                <a:spcPts val="0"/>
              </a:spcAft>
              <a:buClr>
                <a:schemeClr val="accent1"/>
              </a:buClr>
              <a:buSzPts val="1200"/>
              <a:buFont typeface="Noto Sans Symbols"/>
              <a:buChar char="🞆"/>
              <a:defRPr b="0" i="0" sz="1200" u="none" cap="none" strike="noStrike">
                <a:solidFill>
                  <a:schemeClr val="dk1"/>
                </a:solidFill>
                <a:latin typeface="Century Gothic"/>
                <a:ea typeface="Century Gothic"/>
                <a:cs typeface="Century Gothic"/>
                <a:sym typeface="Century Gothic"/>
              </a:defRPr>
            </a:lvl7pPr>
            <a:lvl8pPr indent="-304800" lvl="7" marL="3657600" marR="0" rtl="0" algn="l">
              <a:spcBef>
                <a:spcPts val="600"/>
              </a:spcBef>
              <a:spcAft>
                <a:spcPts val="0"/>
              </a:spcAft>
              <a:buClr>
                <a:schemeClr val="accent1"/>
              </a:buClr>
              <a:buSzPts val="1200"/>
              <a:buFont typeface="Noto Sans Symbols"/>
              <a:buChar char="🞆"/>
              <a:defRPr b="0" i="0" sz="1200" u="none" cap="none" strike="noStrike">
                <a:solidFill>
                  <a:schemeClr val="dk1"/>
                </a:solidFill>
                <a:latin typeface="Century Gothic"/>
                <a:ea typeface="Century Gothic"/>
                <a:cs typeface="Century Gothic"/>
                <a:sym typeface="Century Gothic"/>
              </a:defRPr>
            </a:lvl8pPr>
            <a:lvl9pPr indent="-304800" lvl="8" marL="4114800" marR="0" rtl="0" algn="l">
              <a:spcBef>
                <a:spcPts val="600"/>
              </a:spcBef>
              <a:spcAft>
                <a:spcPts val="600"/>
              </a:spcAft>
              <a:buClr>
                <a:schemeClr val="accent1"/>
              </a:buClr>
              <a:buSzPts val="1200"/>
              <a:buFont typeface="Noto Sans Symbols"/>
              <a:buChar char="🞆"/>
              <a:defRPr b="0" i="0" sz="1200" u="none" cap="none" strike="noStrike">
                <a:solidFill>
                  <a:schemeClr val="dk1"/>
                </a:solidFill>
                <a:latin typeface="Century Gothic"/>
                <a:ea typeface="Century Gothic"/>
                <a:cs typeface="Century Gothic"/>
                <a:sym typeface="Century Gothic"/>
              </a:defRPr>
            </a:lvl9pPr>
          </a:lstStyle>
          <a:p/>
        </p:txBody>
      </p:sp>
      <p:sp>
        <p:nvSpPr>
          <p:cNvPr id="118" name="Google Shape;118;p14"/>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dk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19" name="Google Shape;119;p14"/>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b="0" i="0" sz="900" u="none" cap="none" strike="noStrike">
                <a:solidFill>
                  <a:schemeClr val="dk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20" name="Google Shape;120;p14"/>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marR="0" rtl="0" algn="r">
              <a:spcBef>
                <a:spcPts val="0"/>
              </a:spcBef>
              <a:buNone/>
              <a:defRPr b="0" i="0" sz="2000" u="none" cap="none" strike="noStrike">
                <a:solidFill>
                  <a:schemeClr val="accent1"/>
                </a:solidFill>
                <a:latin typeface="Century Gothic"/>
                <a:ea typeface="Century Gothic"/>
                <a:cs typeface="Century Gothic"/>
                <a:sym typeface="Century Gothic"/>
              </a:defRPr>
            </a:lvl1pPr>
            <a:lvl2pPr indent="0" lvl="1" marL="0" marR="0" rtl="0" algn="r">
              <a:spcBef>
                <a:spcPts val="0"/>
              </a:spcBef>
              <a:buNone/>
              <a:defRPr b="0" i="0" sz="2000" u="none" cap="none" strike="noStrike">
                <a:solidFill>
                  <a:schemeClr val="accent1"/>
                </a:solidFill>
                <a:latin typeface="Century Gothic"/>
                <a:ea typeface="Century Gothic"/>
                <a:cs typeface="Century Gothic"/>
                <a:sym typeface="Century Gothic"/>
              </a:defRPr>
            </a:lvl2pPr>
            <a:lvl3pPr indent="0" lvl="2" marL="0" marR="0" rtl="0" algn="r">
              <a:spcBef>
                <a:spcPts val="0"/>
              </a:spcBef>
              <a:buNone/>
              <a:defRPr b="0" i="0" sz="2000" u="none" cap="none" strike="noStrike">
                <a:solidFill>
                  <a:schemeClr val="accent1"/>
                </a:solidFill>
                <a:latin typeface="Century Gothic"/>
                <a:ea typeface="Century Gothic"/>
                <a:cs typeface="Century Gothic"/>
                <a:sym typeface="Century Gothic"/>
              </a:defRPr>
            </a:lvl3pPr>
            <a:lvl4pPr indent="0" lvl="3" marL="0" marR="0" rtl="0" algn="r">
              <a:spcBef>
                <a:spcPts val="0"/>
              </a:spcBef>
              <a:buNone/>
              <a:defRPr b="0" i="0" sz="2000" u="none" cap="none" strike="noStrike">
                <a:solidFill>
                  <a:schemeClr val="accent1"/>
                </a:solidFill>
                <a:latin typeface="Century Gothic"/>
                <a:ea typeface="Century Gothic"/>
                <a:cs typeface="Century Gothic"/>
                <a:sym typeface="Century Gothic"/>
              </a:defRPr>
            </a:lvl4pPr>
            <a:lvl5pPr indent="0" lvl="4" marL="0" marR="0" rtl="0" algn="r">
              <a:spcBef>
                <a:spcPts val="0"/>
              </a:spcBef>
              <a:buNone/>
              <a:defRPr b="0" i="0" sz="2000" u="none" cap="none" strike="noStrike">
                <a:solidFill>
                  <a:schemeClr val="accent1"/>
                </a:solidFill>
                <a:latin typeface="Century Gothic"/>
                <a:ea typeface="Century Gothic"/>
                <a:cs typeface="Century Gothic"/>
                <a:sym typeface="Century Gothic"/>
              </a:defRPr>
            </a:lvl5pPr>
            <a:lvl6pPr indent="0" lvl="5" marL="0" marR="0" rtl="0" algn="r">
              <a:spcBef>
                <a:spcPts val="0"/>
              </a:spcBef>
              <a:buNone/>
              <a:defRPr b="0" i="0" sz="2000" u="none" cap="none" strike="noStrike">
                <a:solidFill>
                  <a:schemeClr val="accent1"/>
                </a:solidFill>
                <a:latin typeface="Century Gothic"/>
                <a:ea typeface="Century Gothic"/>
                <a:cs typeface="Century Gothic"/>
                <a:sym typeface="Century Gothic"/>
              </a:defRPr>
            </a:lvl6pPr>
            <a:lvl7pPr indent="0" lvl="6" marL="0" marR="0" rtl="0" algn="r">
              <a:spcBef>
                <a:spcPts val="0"/>
              </a:spcBef>
              <a:buNone/>
              <a:defRPr b="0" i="0" sz="2000" u="none" cap="none" strike="noStrike">
                <a:solidFill>
                  <a:schemeClr val="accent1"/>
                </a:solidFill>
                <a:latin typeface="Century Gothic"/>
                <a:ea typeface="Century Gothic"/>
                <a:cs typeface="Century Gothic"/>
                <a:sym typeface="Century Gothic"/>
              </a:defRPr>
            </a:lvl7pPr>
            <a:lvl8pPr indent="0" lvl="7" marL="0" marR="0" rtl="0" algn="r">
              <a:spcBef>
                <a:spcPts val="0"/>
              </a:spcBef>
              <a:buNone/>
              <a:defRPr b="0" i="0" sz="2000" u="none" cap="none" strike="noStrike">
                <a:solidFill>
                  <a:schemeClr val="accent1"/>
                </a:solidFill>
                <a:latin typeface="Century Gothic"/>
                <a:ea typeface="Century Gothic"/>
                <a:cs typeface="Century Gothic"/>
                <a:sym typeface="Century Gothic"/>
              </a:defRPr>
            </a:lvl8pPr>
            <a:lvl9pPr indent="0" lvl="8" marL="0" marR="0" rtl="0" algn="r">
              <a:spcBef>
                <a:spcPts val="0"/>
              </a:spcBef>
              <a:buNone/>
              <a:defRPr b="0" i="0" sz="20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6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2" name="Shape 132"/>
        <p:cNvGrpSpPr/>
        <p:nvPr/>
      </p:nvGrpSpPr>
      <p:grpSpPr>
        <a:xfrm>
          <a:off x="0" y="0"/>
          <a:ext cx="0" cy="0"/>
          <a:chOff x="0" y="0"/>
          <a:chExt cx="0" cy="0"/>
        </a:xfrm>
      </p:grpSpPr>
      <p:pic>
        <p:nvPicPr>
          <p:cNvPr descr="Grupo de compañeros de trabajo que colaboran alrededor de una mesa" id="133" name="Google Shape;133;p1"/>
          <p:cNvPicPr preferRelativeResize="0"/>
          <p:nvPr/>
        </p:nvPicPr>
        <p:blipFill rotWithShape="1">
          <a:blip r:embed="rId3">
            <a:alphaModFix/>
          </a:blip>
          <a:srcRect b="0" l="0" r="0" t="0"/>
          <a:stretch/>
        </p:blipFill>
        <p:spPr>
          <a:xfrm>
            <a:off x="330456" y="414458"/>
            <a:ext cx="11531088" cy="6029084"/>
          </a:xfrm>
          <a:prstGeom prst="rect">
            <a:avLst/>
          </a:prstGeom>
          <a:noFill/>
          <a:ln>
            <a:noFill/>
          </a:ln>
        </p:spPr>
      </p:pic>
      <p:sp>
        <p:nvSpPr>
          <p:cNvPr id="134" name="Google Shape;134;p1"/>
          <p:cNvSpPr txBox="1"/>
          <p:nvPr>
            <p:ph type="ctrTitle"/>
          </p:nvPr>
        </p:nvSpPr>
        <p:spPr>
          <a:xfrm>
            <a:off x="810001" y="4902200"/>
            <a:ext cx="10572000" cy="694862"/>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FEFEFE"/>
              </a:buClr>
              <a:buSzPts val="7200"/>
              <a:buFont typeface="Century Gothic"/>
              <a:buNone/>
            </a:pPr>
            <a:r>
              <a:rPr lang="es-MX" sz="7200"/>
              <a:t>Proyecto de Título</a:t>
            </a:r>
            <a:endParaRPr/>
          </a:p>
        </p:txBody>
      </p:sp>
      <p:sp>
        <p:nvSpPr>
          <p:cNvPr id="135" name="Google Shape;135;p1"/>
          <p:cNvSpPr txBox="1"/>
          <p:nvPr>
            <p:ph idx="1" type="subTitle"/>
          </p:nvPr>
        </p:nvSpPr>
        <p:spPr>
          <a:xfrm>
            <a:off x="810001" y="5594110"/>
            <a:ext cx="10572000" cy="434974"/>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p>
            <a:pPr indent="0" lvl="0" marL="0" rtl="0" algn="l">
              <a:spcBef>
                <a:spcPts val="0"/>
              </a:spcBef>
              <a:spcAft>
                <a:spcPts val="0"/>
              </a:spcAft>
              <a:buSzPts val="1800"/>
              <a:buNone/>
            </a:pPr>
            <a:r>
              <a:rPr lang="es-MX"/>
              <a:t>PTY4614-003D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8" name="Shape 208"/>
        <p:cNvGrpSpPr/>
        <p:nvPr/>
      </p:nvGrpSpPr>
      <p:grpSpPr>
        <a:xfrm>
          <a:off x="0" y="0"/>
          <a:ext cx="0" cy="0"/>
          <a:chOff x="0" y="0"/>
          <a:chExt cx="0" cy="0"/>
        </a:xfrm>
      </p:grpSpPr>
      <p:sp>
        <p:nvSpPr>
          <p:cNvPr id="209" name="Google Shape;209;p10"/>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10" name="Google Shape;210;p10"/>
          <p:cNvSpPr/>
          <p:nvPr/>
        </p:nvSpPr>
        <p:spPr>
          <a:xfrm flipH="1">
            <a:off x="7554995" y="0"/>
            <a:ext cx="4637005" cy="6858000"/>
          </a:xfrm>
          <a:custGeom>
            <a:rect b="b" l="l" r="r" t="t"/>
            <a:pathLst>
              <a:path extrusionOk="0" h="6858000" w="4637005">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rotWithShape="1">
            <a:blip r:embed="rId3">
              <a:alphaModFix/>
            </a:blip>
            <a:tile algn="tl" flip="none" tx="0" sx="100000" ty="0" sy="100000"/>
          </a:blip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11" name="Google Shape;211;p10"/>
          <p:cNvSpPr txBox="1"/>
          <p:nvPr>
            <p:ph type="title"/>
          </p:nvPr>
        </p:nvSpPr>
        <p:spPr>
          <a:xfrm>
            <a:off x="8036027" y="2616460"/>
            <a:ext cx="3674939" cy="1793032"/>
          </a:xfrm>
          <a:prstGeom prst="rect">
            <a:avLst/>
          </a:prstGeom>
          <a:noFill/>
          <a:ln>
            <a:noFill/>
          </a:ln>
          <a:effectLst>
            <a:outerShdw blurRad="50800">
              <a:srgbClr val="000000">
                <a:alpha val="60000"/>
              </a:srgbClr>
            </a:outerShdw>
          </a:effectLst>
        </p:spPr>
        <p:txBody>
          <a:bodyPr anchorCtr="0" anchor="t" bIns="45700" lIns="91425" spcFirstLastPara="1" rIns="91425" wrap="square" tIns="45700">
            <a:normAutofit/>
          </a:bodyPr>
          <a:lstStyle/>
          <a:p>
            <a:pPr indent="0" lvl="0" marL="0" rtl="0" algn="l">
              <a:spcBef>
                <a:spcPts val="0"/>
              </a:spcBef>
              <a:spcAft>
                <a:spcPts val="0"/>
              </a:spcAft>
              <a:buClr>
                <a:srgbClr val="FEFEFE"/>
              </a:buClr>
              <a:buSzPts val="4400"/>
              <a:buFont typeface="Century Gothic"/>
              <a:buNone/>
            </a:pPr>
            <a:r>
              <a:rPr lang="es-MX" sz="4400"/>
              <a:t>App Cementerios</a:t>
            </a:r>
            <a:endParaRPr/>
          </a:p>
        </p:txBody>
      </p:sp>
      <p:sp>
        <p:nvSpPr>
          <p:cNvPr id="212" name="Google Shape;212;p10"/>
          <p:cNvSpPr txBox="1"/>
          <p:nvPr/>
        </p:nvSpPr>
        <p:spPr>
          <a:xfrm>
            <a:off x="530087" y="927652"/>
            <a:ext cx="6533322" cy="34778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MX" sz="2000">
                <a:solidFill>
                  <a:schemeClr val="dk1"/>
                </a:solidFill>
                <a:latin typeface="Century Gothic"/>
                <a:ea typeface="Century Gothic"/>
                <a:cs typeface="Century Gothic"/>
                <a:sym typeface="Century Gothic"/>
              </a:rPr>
              <a:t>3. Alcance del Proyecto</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a:p>
            <a:pPr indent="-342900" lvl="1" marL="8001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De momento, esta tecnología o implementación se vería ligada a celulares y al cementerio parque del recuerdo.</a:t>
            </a:r>
            <a:endParaRPr/>
          </a:p>
          <a:p>
            <a:pPr indent="0" lvl="1" marL="457200" marR="0" rtl="0" algn="l">
              <a:spcBef>
                <a:spcPts val="0"/>
              </a:spcBef>
              <a:spcAft>
                <a:spcPts val="0"/>
              </a:spcAft>
              <a:buNone/>
            </a:pPr>
            <a:r>
              <a:t/>
            </a:r>
            <a:endParaRPr b="1" i="0" sz="2000" u="none" cap="none" strike="noStrike">
              <a:solidFill>
                <a:schemeClr val="dk1"/>
              </a:solidFill>
              <a:latin typeface="Century Gothic"/>
              <a:ea typeface="Century Gothic"/>
              <a:cs typeface="Century Gothic"/>
              <a:sym typeface="Century Gothic"/>
            </a:endParaRPr>
          </a:p>
          <a:p>
            <a:pPr indent="-342900" lvl="1" marL="8001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Las tecnologías a usar seria:</a:t>
            </a:r>
            <a:endParaRPr/>
          </a:p>
          <a:p>
            <a:pPr indent="-342900" lvl="2" marL="12573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Flutter/ dart</a:t>
            </a:r>
            <a:endParaRPr/>
          </a:p>
          <a:p>
            <a:pPr indent="-342900" lvl="2" marL="12573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Firebase</a:t>
            </a:r>
            <a:endParaRPr/>
          </a:p>
          <a:p>
            <a:pPr indent="-342900" lvl="2" marL="12573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Jammable (IA)</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17" name="Shape 217"/>
        <p:cNvGrpSpPr/>
        <p:nvPr/>
      </p:nvGrpSpPr>
      <p:grpSpPr>
        <a:xfrm>
          <a:off x="0" y="0"/>
          <a:ext cx="0" cy="0"/>
          <a:chOff x="0" y="0"/>
          <a:chExt cx="0" cy="0"/>
        </a:xfrm>
      </p:grpSpPr>
      <p:sp>
        <p:nvSpPr>
          <p:cNvPr id="218" name="Google Shape;218;p11"/>
          <p:cNvSpPr/>
          <p:nvPr/>
        </p:nvSpPr>
        <p:spPr>
          <a:xfrm>
            <a:off x="0" y="-3175"/>
            <a:ext cx="12192000" cy="5203825"/>
          </a:xfrm>
          <a:custGeom>
            <a:rect b="b" l="l" r="r" t="t"/>
            <a:pathLst>
              <a:path extrusionOk="0" h="3278" w="5760">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1">
            <a:blip r:embed="rId3">
              <a:alphaModFix/>
            </a:blip>
            <a:tile algn="tl" flip="none" tx="0" sx="100000" ty="0" sy="100000"/>
          </a:blipFill>
          <a:ln cap="rnd" cmpd="sng" w="9525">
            <a:solidFill>
              <a:schemeClr val="accent1"/>
            </a:solidFill>
            <a:prstDash val="solid"/>
            <a:round/>
            <a:headEnd len="sm" w="sm" type="none"/>
            <a:tailEnd len="sm" w="sm" type="none"/>
          </a:ln>
        </p:spPr>
      </p:sp>
      <p:pic>
        <p:nvPicPr>
          <p:cNvPr descr="Grupo de compañeros de trabajo que colaboran alrededor de una mesa" id="219" name="Google Shape;219;p11"/>
          <p:cNvPicPr preferRelativeResize="0"/>
          <p:nvPr/>
        </p:nvPicPr>
        <p:blipFill rotWithShape="1">
          <a:blip r:embed="rId4">
            <a:alphaModFix/>
          </a:blip>
          <a:srcRect b="-1" l="3328" r="3696" t="0"/>
          <a:stretch/>
        </p:blipFill>
        <p:spPr>
          <a:xfrm>
            <a:off x="-1" y="-1"/>
            <a:ext cx="12203151" cy="6858000"/>
          </a:xfrm>
          <a:prstGeom prst="rect">
            <a:avLst/>
          </a:prstGeom>
          <a:noFill/>
          <a:ln>
            <a:noFill/>
          </a:ln>
        </p:spPr>
      </p:pic>
      <p:sp>
        <p:nvSpPr>
          <p:cNvPr id="220" name="Google Shape;220;p11"/>
          <p:cNvSpPr/>
          <p:nvPr/>
        </p:nvSpPr>
        <p:spPr>
          <a:xfrm>
            <a:off x="-1" y="-11153"/>
            <a:ext cx="12192001" cy="6880304"/>
          </a:xfrm>
          <a:prstGeom prst="rect">
            <a:avLst/>
          </a:prstGeom>
          <a:solidFill>
            <a:schemeClr val="accent1">
              <a:alpha val="6196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21" name="Google Shape;221;p11"/>
          <p:cNvSpPr/>
          <p:nvPr/>
        </p:nvSpPr>
        <p:spPr>
          <a:xfrm>
            <a:off x="0" y="4525094"/>
            <a:ext cx="12192000" cy="2332906"/>
          </a:xfrm>
          <a:custGeom>
            <a:rect b="b" l="l" r="r" t="t"/>
            <a:pathLst>
              <a:path extrusionOk="0" h="2332906" w="12192000">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dk1">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22" name="Google Shape;222;p11"/>
          <p:cNvSpPr txBox="1"/>
          <p:nvPr>
            <p:ph type="title"/>
          </p:nvPr>
        </p:nvSpPr>
        <p:spPr>
          <a:xfrm>
            <a:off x="810001" y="4902199"/>
            <a:ext cx="10572000" cy="955261"/>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EFEFE"/>
              </a:buClr>
              <a:buSzPts val="4800"/>
              <a:buFont typeface="Century Gothic"/>
              <a:buNone/>
            </a:pPr>
            <a:r>
              <a:rPr lang="es-MX"/>
              <a:t>¡Muchas gracias por su atención!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0" name="Shape 140"/>
        <p:cNvGrpSpPr/>
        <p:nvPr/>
      </p:nvGrpSpPr>
      <p:grpSpPr>
        <a:xfrm>
          <a:off x="0" y="0"/>
          <a:ext cx="0" cy="0"/>
          <a:chOff x="0" y="0"/>
          <a:chExt cx="0" cy="0"/>
        </a:xfrm>
      </p:grpSpPr>
      <p:sp>
        <p:nvSpPr>
          <p:cNvPr id="141" name="Google Shape;141;p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42" name="Google Shape;142;p2"/>
          <p:cNvSpPr/>
          <p:nvPr/>
        </p:nvSpPr>
        <p:spPr>
          <a:xfrm flipH="1">
            <a:off x="7554995" y="0"/>
            <a:ext cx="4637005" cy="6858000"/>
          </a:xfrm>
          <a:custGeom>
            <a:rect b="b" l="l" r="r" t="t"/>
            <a:pathLst>
              <a:path extrusionOk="0" h="6858000" w="4637005">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rotWithShape="1">
            <a:blip r:embed="rId3">
              <a:alphaModFix/>
            </a:blip>
            <a:tile algn="tl" flip="none" tx="0" sx="100000" ty="0" sy="100000"/>
          </a:blip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43" name="Google Shape;143;p2"/>
          <p:cNvSpPr txBox="1"/>
          <p:nvPr>
            <p:ph type="title"/>
          </p:nvPr>
        </p:nvSpPr>
        <p:spPr>
          <a:xfrm>
            <a:off x="8238765" y="2574471"/>
            <a:ext cx="3269463" cy="1709057"/>
          </a:xfrm>
          <a:prstGeom prst="rect">
            <a:avLst/>
          </a:prstGeom>
          <a:noFill/>
          <a:ln>
            <a:noFill/>
          </a:ln>
          <a:effectLst>
            <a:outerShdw blurRad="50800">
              <a:srgbClr val="000000">
                <a:alpha val="60000"/>
              </a:srgbClr>
            </a:outerShdw>
          </a:effectLst>
        </p:spPr>
        <p:txBody>
          <a:bodyPr anchorCtr="0" anchor="t" bIns="45700" lIns="91425" spcFirstLastPara="1" rIns="91425" wrap="square" tIns="45700">
            <a:normAutofit/>
          </a:bodyPr>
          <a:lstStyle/>
          <a:p>
            <a:pPr indent="0" lvl="0" marL="0" rtl="0" algn="ctr">
              <a:spcBef>
                <a:spcPts val="0"/>
              </a:spcBef>
              <a:spcAft>
                <a:spcPts val="0"/>
              </a:spcAft>
              <a:buClr>
                <a:srgbClr val="FEFEFE"/>
              </a:buClr>
              <a:buSzPts val="4400"/>
              <a:buFont typeface="Century Gothic"/>
              <a:buNone/>
            </a:pPr>
            <a:r>
              <a:rPr lang="es-MX" sz="4400"/>
              <a:t>App Turística</a:t>
            </a:r>
            <a:endParaRPr sz="4400"/>
          </a:p>
        </p:txBody>
      </p:sp>
      <p:sp>
        <p:nvSpPr>
          <p:cNvPr id="144" name="Google Shape;144;p2"/>
          <p:cNvSpPr txBox="1"/>
          <p:nvPr/>
        </p:nvSpPr>
        <p:spPr>
          <a:xfrm>
            <a:off x="345185" y="920620"/>
            <a:ext cx="6864626" cy="5016758"/>
          </a:xfrm>
          <a:prstGeom prst="rect">
            <a:avLst/>
          </a:prstGeom>
          <a:noFill/>
          <a:ln>
            <a:noFill/>
          </a:ln>
        </p:spPr>
        <p:txBody>
          <a:bodyPr anchorCtr="0" anchor="t" bIns="45700" lIns="91425" spcFirstLastPara="1" rIns="91425" wrap="square" tIns="45700">
            <a:spAutoFit/>
          </a:bodyPr>
          <a:lstStyle/>
          <a:p>
            <a:pPr indent="-457200" lvl="0" marL="457200" marR="0" rtl="0" algn="l">
              <a:spcBef>
                <a:spcPts val="0"/>
              </a:spcBef>
              <a:spcAft>
                <a:spcPts val="0"/>
              </a:spcAft>
              <a:buClr>
                <a:schemeClr val="dk1"/>
              </a:buClr>
              <a:buSzPts val="2000"/>
              <a:buFont typeface="Century Gothic"/>
              <a:buAutoNum type="arabicPeriod"/>
            </a:pPr>
            <a:r>
              <a:rPr b="1" i="0" lang="es-MX" sz="2000" u="none" cap="none" strike="noStrike">
                <a:solidFill>
                  <a:schemeClr val="dk1"/>
                </a:solidFill>
                <a:latin typeface="Century Gothic"/>
                <a:ea typeface="Century Gothic"/>
                <a:cs typeface="Century Gothic"/>
                <a:sym typeface="Century Gothic"/>
              </a:rPr>
              <a:t>Situación Problemática:</a:t>
            </a:r>
            <a:endParaRPr/>
          </a:p>
          <a:p>
            <a:pPr indent="-330200" lvl="0" marL="457200" marR="0" rtl="0" algn="l">
              <a:spcBef>
                <a:spcPts val="0"/>
              </a:spcBef>
              <a:spcAft>
                <a:spcPts val="0"/>
              </a:spcAft>
              <a:buClr>
                <a:schemeClr val="dk1"/>
              </a:buClr>
              <a:buSzPts val="2000"/>
              <a:buFont typeface="Century Gothic"/>
              <a:buNone/>
            </a:pPr>
            <a:r>
              <a:t/>
            </a:r>
            <a:endParaRPr b="1" i="0" sz="2000" u="none" cap="none" strike="noStrike">
              <a:solidFill>
                <a:schemeClr val="dk1"/>
              </a:solidFill>
              <a:latin typeface="Century Gothic"/>
              <a:ea typeface="Century Gothic"/>
              <a:cs typeface="Century Gothic"/>
              <a:sym typeface="Century Gothic"/>
            </a:endParaRPr>
          </a:p>
          <a:p>
            <a:pPr indent="-342900" lvl="1" marL="8001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Tarifas muy altas de guías turísticas.</a:t>
            </a:r>
            <a:endParaRPr/>
          </a:p>
          <a:p>
            <a:pPr indent="-342900" lvl="1" marL="8001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Baja atracción de información turística del lugar a visitar.</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a:p>
            <a:pPr indent="0" lvl="0" marL="0" marR="0" rtl="0" algn="l">
              <a:spcBef>
                <a:spcPts val="0"/>
              </a:spcBef>
              <a:spcAft>
                <a:spcPts val="0"/>
              </a:spcAft>
              <a:buNone/>
            </a:pPr>
            <a:r>
              <a:rPr b="1" lang="es-MX" sz="2000">
                <a:solidFill>
                  <a:schemeClr val="dk1"/>
                </a:solidFill>
                <a:latin typeface="Century Gothic"/>
                <a:ea typeface="Century Gothic"/>
                <a:cs typeface="Century Gothic"/>
                <a:sym typeface="Century Gothic"/>
              </a:rPr>
              <a:t>2. Solución:</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a:p>
            <a:pPr indent="-285750" lvl="1" marL="7429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Fomentar el turismo y conocimiento de patrimonios o culturas en Santiago de Chile mediante:</a:t>
            </a:r>
            <a:endParaRPr/>
          </a:p>
          <a:p>
            <a:pPr indent="-285750" lvl="2" marL="12001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Despliegue de información de los datos del lugar.</a:t>
            </a:r>
            <a:endParaRPr/>
          </a:p>
          <a:p>
            <a:pPr indent="-285750" lvl="2" marL="12001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Uso del idioma nativo e inglés.</a:t>
            </a:r>
            <a:endParaRPr/>
          </a:p>
          <a:p>
            <a:pPr indent="-285750" lvl="2" marL="12001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Asistente de voz.</a:t>
            </a:r>
            <a:endParaRPr/>
          </a:p>
          <a:p>
            <a:pPr indent="-285750" lvl="2" marL="12001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Integración de Google Maps.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9" name="Shape 149"/>
        <p:cNvGrpSpPr/>
        <p:nvPr/>
      </p:nvGrpSpPr>
      <p:grpSpPr>
        <a:xfrm>
          <a:off x="0" y="0"/>
          <a:ext cx="0" cy="0"/>
          <a:chOff x="0" y="0"/>
          <a:chExt cx="0" cy="0"/>
        </a:xfrm>
      </p:grpSpPr>
      <p:sp>
        <p:nvSpPr>
          <p:cNvPr id="150" name="Google Shape;150;p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51" name="Google Shape;151;p3"/>
          <p:cNvSpPr/>
          <p:nvPr/>
        </p:nvSpPr>
        <p:spPr>
          <a:xfrm flipH="1">
            <a:off x="7554995" y="0"/>
            <a:ext cx="4637005" cy="6858000"/>
          </a:xfrm>
          <a:custGeom>
            <a:rect b="b" l="l" r="r" t="t"/>
            <a:pathLst>
              <a:path extrusionOk="0" h="6858000" w="4637005">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rotWithShape="1">
            <a:blip r:embed="rId3">
              <a:alphaModFix/>
            </a:blip>
            <a:tile algn="tl" flip="none" tx="0" sx="100000" ty="0" sy="100000"/>
          </a:blip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52" name="Google Shape;152;p3"/>
          <p:cNvSpPr txBox="1"/>
          <p:nvPr>
            <p:ph type="title"/>
          </p:nvPr>
        </p:nvSpPr>
        <p:spPr>
          <a:xfrm>
            <a:off x="8238765" y="2574471"/>
            <a:ext cx="3269463" cy="1709057"/>
          </a:xfrm>
          <a:prstGeom prst="rect">
            <a:avLst/>
          </a:prstGeom>
          <a:noFill/>
          <a:ln>
            <a:noFill/>
          </a:ln>
          <a:effectLst>
            <a:outerShdw blurRad="50800">
              <a:srgbClr val="000000">
                <a:alpha val="60000"/>
              </a:srgbClr>
            </a:outerShdw>
          </a:effectLst>
        </p:spPr>
        <p:txBody>
          <a:bodyPr anchorCtr="0" anchor="t" bIns="45700" lIns="91425" spcFirstLastPara="1" rIns="91425" wrap="square" tIns="45700">
            <a:normAutofit/>
          </a:bodyPr>
          <a:lstStyle/>
          <a:p>
            <a:pPr indent="0" lvl="0" marL="0" rtl="0" algn="ctr">
              <a:spcBef>
                <a:spcPts val="0"/>
              </a:spcBef>
              <a:spcAft>
                <a:spcPts val="0"/>
              </a:spcAft>
              <a:buClr>
                <a:srgbClr val="FEFEFE"/>
              </a:buClr>
              <a:buSzPts val="4400"/>
              <a:buFont typeface="Century Gothic"/>
              <a:buNone/>
            </a:pPr>
            <a:r>
              <a:rPr lang="es-MX" sz="4400"/>
              <a:t>App Turística</a:t>
            </a:r>
            <a:endParaRPr sz="4400"/>
          </a:p>
        </p:txBody>
      </p:sp>
      <p:sp>
        <p:nvSpPr>
          <p:cNvPr id="153" name="Google Shape;153;p3"/>
          <p:cNvSpPr txBox="1"/>
          <p:nvPr/>
        </p:nvSpPr>
        <p:spPr>
          <a:xfrm>
            <a:off x="345185" y="936009"/>
            <a:ext cx="6864626" cy="498598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MX" sz="2000">
                <a:solidFill>
                  <a:schemeClr val="dk1"/>
                </a:solidFill>
                <a:latin typeface="Century Gothic"/>
                <a:ea typeface="Century Gothic"/>
                <a:cs typeface="Century Gothic"/>
                <a:sym typeface="Century Gothic"/>
              </a:rPr>
              <a:t>3. Alcance del Proyecto</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a:p>
            <a:pPr indent="-285750" lvl="1" marL="7429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Personas que: </a:t>
            </a:r>
            <a:endParaRPr/>
          </a:p>
          <a:p>
            <a:pPr indent="0" lvl="1" marL="457200" marR="0" rtl="0" algn="l">
              <a:spcBef>
                <a:spcPts val="0"/>
              </a:spcBef>
              <a:spcAft>
                <a:spcPts val="0"/>
              </a:spcAft>
              <a:buNone/>
            </a:pPr>
            <a:r>
              <a:t/>
            </a:r>
            <a:endParaRPr b="1" i="0" sz="2000" u="none" cap="none" strike="noStrike">
              <a:solidFill>
                <a:schemeClr val="dk1"/>
              </a:solidFill>
              <a:latin typeface="Century Gothic"/>
              <a:ea typeface="Century Gothic"/>
              <a:cs typeface="Century Gothic"/>
              <a:sym typeface="Century Gothic"/>
            </a:endParaRPr>
          </a:p>
          <a:p>
            <a:pPr indent="-285750" lvl="2" marL="12001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Tengan conocimiento de escaneo de código QR.</a:t>
            </a:r>
            <a:endParaRPr/>
          </a:p>
          <a:p>
            <a:pPr indent="-285750" lvl="2" marL="12001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Utilicen un celular que permite el escaneo, desde la cámara.</a:t>
            </a:r>
            <a:endParaRPr/>
          </a:p>
          <a:p>
            <a:pPr indent="0" lvl="2" marL="914400" marR="0" rtl="0" algn="l">
              <a:spcBef>
                <a:spcPts val="0"/>
              </a:spcBef>
              <a:spcAft>
                <a:spcPts val="0"/>
              </a:spcAft>
              <a:buNone/>
            </a:pPr>
            <a:r>
              <a:t/>
            </a:r>
            <a:endParaRPr b="1" i="0" sz="2000" u="none" cap="none" strike="noStrike">
              <a:solidFill>
                <a:schemeClr val="dk1"/>
              </a:solidFill>
              <a:latin typeface="Century Gothic"/>
              <a:ea typeface="Century Gothic"/>
              <a:cs typeface="Century Gothic"/>
              <a:sym typeface="Century Gothic"/>
            </a:endParaRPr>
          </a:p>
          <a:p>
            <a:pPr indent="-285750" lvl="1" marL="7429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Sectores importantes turísticos de Santiago de Chile.</a:t>
            </a:r>
            <a:endParaRPr/>
          </a:p>
          <a:p>
            <a:pPr indent="0" lvl="1" marL="457200" marR="0" rtl="0" algn="l">
              <a:spcBef>
                <a:spcPts val="0"/>
              </a:spcBef>
              <a:spcAft>
                <a:spcPts val="0"/>
              </a:spcAft>
              <a:buNone/>
            </a:pPr>
            <a:r>
              <a:t/>
            </a:r>
            <a:endParaRPr b="1" i="0" sz="2000" u="none" cap="none" strike="noStrike">
              <a:solidFill>
                <a:schemeClr val="dk1"/>
              </a:solidFill>
              <a:latin typeface="Century Gothic"/>
              <a:ea typeface="Century Gothic"/>
              <a:cs typeface="Century Gothic"/>
              <a:sym typeface="Century Gothic"/>
            </a:endParaRPr>
          </a:p>
          <a:p>
            <a:pPr indent="-285750" lvl="2" marL="12001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Patrimonios, inauguraciones de metro, conflictos que surgieron en el país, aeropuertos.</a:t>
            </a:r>
            <a:endParaRPr/>
          </a:p>
          <a:p>
            <a:pPr indent="-171450" lvl="1" marL="742950" marR="0" rtl="0" algn="l">
              <a:spcBef>
                <a:spcPts val="0"/>
              </a:spcBef>
              <a:spcAft>
                <a:spcPts val="0"/>
              </a:spcAft>
              <a:buClr>
                <a:schemeClr val="dk1"/>
              </a:buClr>
              <a:buSzPts val="1800"/>
              <a:buFont typeface="Arial"/>
              <a:buNone/>
            </a:pPr>
            <a:r>
              <a:t/>
            </a:r>
            <a:endParaRPr b="1" i="0" sz="1800" u="none" cap="none" strike="noStrike">
              <a:solidFill>
                <a:schemeClr val="dk1"/>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8" name="Shape 158"/>
        <p:cNvGrpSpPr/>
        <p:nvPr/>
      </p:nvGrpSpPr>
      <p:grpSpPr>
        <a:xfrm>
          <a:off x="0" y="0"/>
          <a:ext cx="0" cy="0"/>
          <a:chOff x="0" y="0"/>
          <a:chExt cx="0" cy="0"/>
        </a:xfrm>
      </p:grpSpPr>
      <p:sp>
        <p:nvSpPr>
          <p:cNvPr id="159" name="Google Shape;159;p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60" name="Google Shape;160;p4"/>
          <p:cNvSpPr/>
          <p:nvPr/>
        </p:nvSpPr>
        <p:spPr>
          <a:xfrm flipH="1">
            <a:off x="7554995" y="0"/>
            <a:ext cx="4637005" cy="6858000"/>
          </a:xfrm>
          <a:custGeom>
            <a:rect b="b" l="l" r="r" t="t"/>
            <a:pathLst>
              <a:path extrusionOk="0" h="6858000" w="4637005">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rotWithShape="1">
            <a:blip r:embed="rId3">
              <a:alphaModFix/>
            </a:blip>
            <a:tile algn="tl" flip="none" tx="0" sx="100000" ty="0" sy="100000"/>
          </a:blip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61" name="Google Shape;161;p4"/>
          <p:cNvSpPr txBox="1"/>
          <p:nvPr>
            <p:ph type="title"/>
          </p:nvPr>
        </p:nvSpPr>
        <p:spPr>
          <a:xfrm>
            <a:off x="8238765" y="2574471"/>
            <a:ext cx="3269463" cy="1709057"/>
          </a:xfrm>
          <a:prstGeom prst="rect">
            <a:avLst/>
          </a:prstGeom>
          <a:noFill/>
          <a:ln>
            <a:noFill/>
          </a:ln>
          <a:effectLst>
            <a:outerShdw blurRad="50800">
              <a:srgbClr val="000000">
                <a:alpha val="60000"/>
              </a:srgbClr>
            </a:outerShdw>
          </a:effectLst>
        </p:spPr>
        <p:txBody>
          <a:bodyPr anchorCtr="0" anchor="t" bIns="45700" lIns="91425" spcFirstLastPara="1" rIns="91425" wrap="square" tIns="45700">
            <a:normAutofit/>
          </a:bodyPr>
          <a:lstStyle/>
          <a:p>
            <a:pPr indent="0" lvl="0" marL="0" rtl="0" algn="ctr">
              <a:spcBef>
                <a:spcPts val="0"/>
              </a:spcBef>
              <a:spcAft>
                <a:spcPts val="0"/>
              </a:spcAft>
              <a:buClr>
                <a:srgbClr val="FEFEFE"/>
              </a:buClr>
              <a:buSzPts val="4400"/>
              <a:buFont typeface="Century Gothic"/>
              <a:buNone/>
            </a:pPr>
            <a:r>
              <a:rPr lang="es-MX" sz="4400"/>
              <a:t>Software Semáforos</a:t>
            </a:r>
            <a:endParaRPr sz="4400"/>
          </a:p>
        </p:txBody>
      </p:sp>
      <p:sp>
        <p:nvSpPr>
          <p:cNvPr id="162" name="Google Shape;162;p4"/>
          <p:cNvSpPr txBox="1"/>
          <p:nvPr/>
        </p:nvSpPr>
        <p:spPr>
          <a:xfrm>
            <a:off x="530087" y="927652"/>
            <a:ext cx="6533322" cy="4093428"/>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Century Gothic"/>
              <a:buAutoNum type="arabicPeriod"/>
            </a:pPr>
            <a:r>
              <a:rPr b="1" lang="es-MX" sz="2000">
                <a:solidFill>
                  <a:schemeClr val="dk1"/>
                </a:solidFill>
                <a:latin typeface="Century Gothic"/>
                <a:ea typeface="Century Gothic"/>
                <a:cs typeface="Century Gothic"/>
                <a:sym typeface="Century Gothic"/>
              </a:rPr>
              <a:t>Situación Problemática:</a:t>
            </a:r>
            <a:endParaRPr/>
          </a:p>
          <a:p>
            <a:pPr indent="-215900" lvl="0" marL="342900" marR="0" rtl="0" algn="l">
              <a:spcBef>
                <a:spcPts val="0"/>
              </a:spcBef>
              <a:spcAft>
                <a:spcPts val="0"/>
              </a:spcAft>
              <a:buClr>
                <a:schemeClr val="dk1"/>
              </a:buClr>
              <a:buSzPts val="2000"/>
              <a:buFont typeface="Century Gothic"/>
              <a:buNone/>
            </a:pPr>
            <a:r>
              <a:t/>
            </a:r>
            <a:endParaRPr b="1" sz="2000">
              <a:solidFill>
                <a:schemeClr val="dk1"/>
              </a:solidFill>
              <a:latin typeface="Century Gothic"/>
              <a:ea typeface="Century Gothic"/>
              <a:cs typeface="Century Gothic"/>
              <a:sym typeface="Century Gothic"/>
            </a:endParaRPr>
          </a:p>
          <a:p>
            <a:pPr indent="-285750" lvl="1" marL="7429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Alta tasa de fallecimientos por mal uso de los transeúntes al momento de cruzar las calles.</a:t>
            </a:r>
            <a:endParaRPr/>
          </a:p>
          <a:p>
            <a:pPr indent="-158750" lvl="1" marL="742950" marR="0" rtl="0" algn="l">
              <a:spcBef>
                <a:spcPts val="0"/>
              </a:spcBef>
              <a:spcAft>
                <a:spcPts val="0"/>
              </a:spcAft>
              <a:buClr>
                <a:schemeClr val="dk1"/>
              </a:buClr>
              <a:buSzPts val="2000"/>
              <a:buFont typeface="Arial"/>
              <a:buNone/>
            </a:pPr>
            <a:r>
              <a:t/>
            </a:r>
            <a:endParaRPr b="1" i="0" sz="2000" u="none" cap="none" strike="noStrike">
              <a:solidFill>
                <a:schemeClr val="dk1"/>
              </a:solidFill>
              <a:latin typeface="Century Gothic"/>
              <a:ea typeface="Century Gothic"/>
              <a:cs typeface="Century Gothic"/>
              <a:sym typeface="Century Gothic"/>
            </a:endParaRPr>
          </a:p>
          <a:p>
            <a:pPr indent="-342900" lvl="1" marL="8001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Anualmente en Chile se registran más de 70.000 accidentes. Como consecuencia de éstos fallecen aproximadamente 1.600 personas, lo que significa que diariamente mueren entre 4 y 5 personas en las vías públicas. En promedio 600 de ellas son atropelladas.</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5"/>
          <p:cNvPicPr preferRelativeResize="0"/>
          <p:nvPr/>
        </p:nvPicPr>
        <p:blipFill rotWithShape="1">
          <a:blip r:embed="rId3">
            <a:alphaModFix/>
          </a:blip>
          <a:srcRect b="0" l="0" r="0" t="0"/>
          <a:stretch/>
        </p:blipFill>
        <p:spPr>
          <a:xfrm>
            <a:off x="1220424" y="421347"/>
            <a:ext cx="9751151" cy="601530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2" name="Shape 172"/>
        <p:cNvGrpSpPr/>
        <p:nvPr/>
      </p:nvGrpSpPr>
      <p:grpSpPr>
        <a:xfrm>
          <a:off x="0" y="0"/>
          <a:ext cx="0" cy="0"/>
          <a:chOff x="0" y="0"/>
          <a:chExt cx="0" cy="0"/>
        </a:xfrm>
      </p:grpSpPr>
      <p:sp>
        <p:nvSpPr>
          <p:cNvPr id="173" name="Google Shape;173;p6"/>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74" name="Google Shape;174;p6"/>
          <p:cNvSpPr/>
          <p:nvPr/>
        </p:nvSpPr>
        <p:spPr>
          <a:xfrm flipH="1">
            <a:off x="7554995" y="0"/>
            <a:ext cx="4637005" cy="6858000"/>
          </a:xfrm>
          <a:custGeom>
            <a:rect b="b" l="l" r="r" t="t"/>
            <a:pathLst>
              <a:path extrusionOk="0" h="6858000" w="4637005">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rotWithShape="1">
            <a:blip r:embed="rId3">
              <a:alphaModFix/>
            </a:blip>
            <a:tile algn="tl" flip="none" tx="0" sx="100000" ty="0" sy="100000"/>
          </a:blip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75" name="Google Shape;175;p6"/>
          <p:cNvSpPr txBox="1"/>
          <p:nvPr>
            <p:ph type="title"/>
          </p:nvPr>
        </p:nvSpPr>
        <p:spPr>
          <a:xfrm>
            <a:off x="8238765" y="2574471"/>
            <a:ext cx="3269463" cy="1709057"/>
          </a:xfrm>
          <a:prstGeom prst="rect">
            <a:avLst/>
          </a:prstGeom>
          <a:noFill/>
          <a:ln>
            <a:noFill/>
          </a:ln>
          <a:effectLst>
            <a:outerShdw blurRad="50800">
              <a:srgbClr val="000000">
                <a:alpha val="60000"/>
              </a:srgbClr>
            </a:outerShdw>
          </a:effectLst>
        </p:spPr>
        <p:txBody>
          <a:bodyPr anchorCtr="0" anchor="t" bIns="45700" lIns="91425" spcFirstLastPara="1" rIns="91425" wrap="square" tIns="45700">
            <a:normAutofit/>
          </a:bodyPr>
          <a:lstStyle/>
          <a:p>
            <a:pPr indent="0" lvl="0" marL="0" rtl="0" algn="ctr">
              <a:spcBef>
                <a:spcPts val="0"/>
              </a:spcBef>
              <a:spcAft>
                <a:spcPts val="0"/>
              </a:spcAft>
              <a:buClr>
                <a:srgbClr val="FEFEFE"/>
              </a:buClr>
              <a:buSzPts val="4400"/>
              <a:buFont typeface="Century Gothic"/>
              <a:buNone/>
            </a:pPr>
            <a:r>
              <a:rPr lang="es-MX" sz="4400"/>
              <a:t>Software Semáforos</a:t>
            </a:r>
            <a:endParaRPr sz="4400"/>
          </a:p>
        </p:txBody>
      </p:sp>
      <p:sp>
        <p:nvSpPr>
          <p:cNvPr id="176" name="Google Shape;176;p6"/>
          <p:cNvSpPr txBox="1"/>
          <p:nvPr/>
        </p:nvSpPr>
        <p:spPr>
          <a:xfrm>
            <a:off x="510837" y="1070043"/>
            <a:ext cx="6533322" cy="40934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MX" sz="2000">
                <a:solidFill>
                  <a:schemeClr val="dk1"/>
                </a:solidFill>
                <a:latin typeface="Century Gothic"/>
                <a:ea typeface="Century Gothic"/>
                <a:cs typeface="Century Gothic"/>
                <a:sym typeface="Century Gothic"/>
              </a:rPr>
              <a:t>2. Solución:</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a:p>
            <a:pPr indent="-342900" lvl="1" marL="8001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Implementar un software en los actuales o nuevos semáforos con sensores de movimientos, capaces de emitir un sonido o una alarma cuando detecte movimiento y este con la luz roja, así para evitar accidentes o fallecimientos de mujeres, hombres y niños.</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a:p>
            <a:pPr indent="-285750" lvl="1" marL="7429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Fomentar la responsabilidad y paciencia al momento de cruzar las calles con uso del semáforos.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p7"/>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83" name="Google Shape;183;p7"/>
          <p:cNvSpPr/>
          <p:nvPr/>
        </p:nvSpPr>
        <p:spPr>
          <a:xfrm flipH="1">
            <a:off x="7554995" y="0"/>
            <a:ext cx="4637005" cy="6858000"/>
          </a:xfrm>
          <a:custGeom>
            <a:rect b="b" l="l" r="r" t="t"/>
            <a:pathLst>
              <a:path extrusionOk="0" h="6858000" w="4637005">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rotWithShape="1">
            <a:blip r:embed="rId3">
              <a:alphaModFix/>
            </a:blip>
            <a:tile algn="tl" flip="none" tx="0" sx="100000" ty="0" sy="100000"/>
          </a:blip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84" name="Google Shape;184;p7"/>
          <p:cNvSpPr txBox="1"/>
          <p:nvPr>
            <p:ph type="title"/>
          </p:nvPr>
        </p:nvSpPr>
        <p:spPr>
          <a:xfrm>
            <a:off x="8238765" y="2574471"/>
            <a:ext cx="3269463" cy="1709057"/>
          </a:xfrm>
          <a:prstGeom prst="rect">
            <a:avLst/>
          </a:prstGeom>
          <a:noFill/>
          <a:ln>
            <a:noFill/>
          </a:ln>
          <a:effectLst>
            <a:outerShdw blurRad="50800">
              <a:srgbClr val="000000">
                <a:alpha val="60000"/>
              </a:srgbClr>
            </a:outerShdw>
          </a:effectLst>
        </p:spPr>
        <p:txBody>
          <a:bodyPr anchorCtr="0" anchor="t" bIns="45700" lIns="91425" spcFirstLastPara="1" rIns="91425" wrap="square" tIns="45700">
            <a:normAutofit/>
          </a:bodyPr>
          <a:lstStyle/>
          <a:p>
            <a:pPr indent="0" lvl="0" marL="0" rtl="0" algn="ctr">
              <a:spcBef>
                <a:spcPts val="0"/>
              </a:spcBef>
              <a:spcAft>
                <a:spcPts val="0"/>
              </a:spcAft>
              <a:buClr>
                <a:srgbClr val="FEFEFE"/>
              </a:buClr>
              <a:buSzPts val="4400"/>
              <a:buFont typeface="Century Gothic"/>
              <a:buNone/>
            </a:pPr>
            <a:r>
              <a:rPr lang="es-MX" sz="4400"/>
              <a:t>Software Semáforos</a:t>
            </a:r>
            <a:endParaRPr sz="4400"/>
          </a:p>
        </p:txBody>
      </p:sp>
      <p:sp>
        <p:nvSpPr>
          <p:cNvPr id="185" name="Google Shape;185;p7"/>
          <p:cNvSpPr txBox="1"/>
          <p:nvPr/>
        </p:nvSpPr>
        <p:spPr>
          <a:xfrm>
            <a:off x="530087" y="927652"/>
            <a:ext cx="6533322" cy="501675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MX" sz="2000">
                <a:solidFill>
                  <a:schemeClr val="dk1"/>
                </a:solidFill>
                <a:latin typeface="Century Gothic"/>
                <a:ea typeface="Century Gothic"/>
                <a:cs typeface="Century Gothic"/>
                <a:sym typeface="Century Gothic"/>
              </a:rPr>
              <a:t>3. Alcance del Proyecto</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a:p>
            <a:pPr indent="-342900" lvl="1" marL="8001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De momento, este software estaría ligado a semáforos de Santiago, donde se registren una alta taza de fallecimiento causado por este siniestro, se realizaría un análisis de datos para visualizar si esta solución es efectiva o no.</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a:p>
            <a:pPr indent="-342900" lvl="1" marL="8001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Las tecnologías a usar seria </a:t>
            </a:r>
            <a:endParaRPr/>
          </a:p>
          <a:p>
            <a:pPr indent="-342900" lvl="2" marL="12573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Python</a:t>
            </a:r>
            <a:endParaRPr/>
          </a:p>
          <a:p>
            <a:pPr indent="-342900" lvl="2" marL="12573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Inteligencia artificial</a:t>
            </a:r>
            <a:endParaRPr/>
          </a:p>
          <a:p>
            <a:pPr indent="-342900" lvl="2" marL="12573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Cámaras</a:t>
            </a:r>
            <a:endParaRPr/>
          </a:p>
          <a:p>
            <a:pPr indent="-342900" lvl="2" marL="12573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Sensores de movimiento</a:t>
            </a:r>
            <a:endParaRPr/>
          </a:p>
          <a:p>
            <a:pPr indent="-342900" lvl="2" marL="12573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Parlantes</a:t>
            </a:r>
            <a:endParaRPr/>
          </a:p>
          <a:p>
            <a:pPr indent="-215900" lvl="1" marL="800100" marR="0" rtl="0" algn="l">
              <a:spcBef>
                <a:spcPts val="0"/>
              </a:spcBef>
              <a:spcAft>
                <a:spcPts val="0"/>
              </a:spcAft>
              <a:buClr>
                <a:schemeClr val="dk1"/>
              </a:buClr>
              <a:buSzPts val="2000"/>
              <a:buFont typeface="Arial"/>
              <a:buNone/>
            </a:pPr>
            <a:r>
              <a:t/>
            </a:r>
            <a:endParaRPr b="1" i="0" sz="2000" u="none" cap="none" strike="noStrike">
              <a:solidFill>
                <a:schemeClr val="dk1"/>
              </a:solidFill>
              <a:latin typeface="Century Gothic"/>
              <a:ea typeface="Century Gothic"/>
              <a:cs typeface="Century Gothic"/>
              <a:sym typeface="Century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0" name="Shape 190"/>
        <p:cNvGrpSpPr/>
        <p:nvPr/>
      </p:nvGrpSpPr>
      <p:grpSpPr>
        <a:xfrm>
          <a:off x="0" y="0"/>
          <a:ext cx="0" cy="0"/>
          <a:chOff x="0" y="0"/>
          <a:chExt cx="0" cy="0"/>
        </a:xfrm>
      </p:grpSpPr>
      <p:sp>
        <p:nvSpPr>
          <p:cNvPr id="191" name="Google Shape;191;p8"/>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92" name="Google Shape;192;p8"/>
          <p:cNvSpPr/>
          <p:nvPr/>
        </p:nvSpPr>
        <p:spPr>
          <a:xfrm flipH="1">
            <a:off x="7554995" y="0"/>
            <a:ext cx="4637005" cy="6858000"/>
          </a:xfrm>
          <a:custGeom>
            <a:rect b="b" l="l" r="r" t="t"/>
            <a:pathLst>
              <a:path extrusionOk="0" h="6858000" w="4637005">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rotWithShape="1">
            <a:blip r:embed="rId3">
              <a:alphaModFix/>
            </a:blip>
            <a:tile algn="tl" flip="none" tx="0" sx="100000" ty="0" sy="100000"/>
          </a:blip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93" name="Google Shape;193;p8"/>
          <p:cNvSpPr txBox="1"/>
          <p:nvPr>
            <p:ph type="title"/>
          </p:nvPr>
        </p:nvSpPr>
        <p:spPr>
          <a:xfrm>
            <a:off x="8036027" y="2616460"/>
            <a:ext cx="3674939" cy="1793032"/>
          </a:xfrm>
          <a:prstGeom prst="rect">
            <a:avLst/>
          </a:prstGeom>
          <a:noFill/>
          <a:ln>
            <a:noFill/>
          </a:ln>
          <a:effectLst>
            <a:outerShdw blurRad="50800">
              <a:srgbClr val="000000">
                <a:alpha val="60000"/>
              </a:srgbClr>
            </a:outerShdw>
          </a:effectLst>
        </p:spPr>
        <p:txBody>
          <a:bodyPr anchorCtr="0" anchor="t" bIns="45700" lIns="91425" spcFirstLastPara="1" rIns="91425" wrap="square" tIns="45700">
            <a:normAutofit/>
          </a:bodyPr>
          <a:lstStyle/>
          <a:p>
            <a:pPr indent="0" lvl="0" marL="0" rtl="0" algn="l">
              <a:spcBef>
                <a:spcPts val="0"/>
              </a:spcBef>
              <a:spcAft>
                <a:spcPts val="0"/>
              </a:spcAft>
              <a:buClr>
                <a:srgbClr val="FEFEFE"/>
              </a:buClr>
              <a:buSzPts val="4400"/>
              <a:buFont typeface="Century Gothic"/>
              <a:buNone/>
            </a:pPr>
            <a:r>
              <a:rPr lang="es-MX" sz="4400"/>
              <a:t>App Cementerios</a:t>
            </a:r>
            <a:endParaRPr/>
          </a:p>
        </p:txBody>
      </p:sp>
      <p:sp>
        <p:nvSpPr>
          <p:cNvPr id="194" name="Google Shape;194;p8"/>
          <p:cNvSpPr txBox="1"/>
          <p:nvPr/>
        </p:nvSpPr>
        <p:spPr>
          <a:xfrm>
            <a:off x="481034" y="696820"/>
            <a:ext cx="6533322" cy="5632311"/>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Century Gothic"/>
              <a:buAutoNum type="arabicPeriod"/>
            </a:pPr>
            <a:r>
              <a:rPr b="1" lang="es-MX" sz="2000">
                <a:solidFill>
                  <a:schemeClr val="dk1"/>
                </a:solidFill>
                <a:latin typeface="Century Gothic"/>
                <a:ea typeface="Century Gothic"/>
                <a:cs typeface="Century Gothic"/>
                <a:sym typeface="Century Gothic"/>
              </a:rPr>
              <a:t>Situación Problemática:</a:t>
            </a:r>
            <a:endParaRPr/>
          </a:p>
          <a:p>
            <a:pPr indent="-215900" lvl="0" marL="342900" marR="0" rtl="0" algn="l">
              <a:spcBef>
                <a:spcPts val="0"/>
              </a:spcBef>
              <a:spcAft>
                <a:spcPts val="0"/>
              </a:spcAft>
              <a:buClr>
                <a:schemeClr val="dk1"/>
              </a:buClr>
              <a:buSzPts val="2000"/>
              <a:buFont typeface="Century Gothic"/>
              <a:buNone/>
            </a:pPr>
            <a:r>
              <a:t/>
            </a:r>
            <a:endParaRPr b="1" sz="2000">
              <a:solidFill>
                <a:schemeClr val="dk1"/>
              </a:solidFill>
              <a:latin typeface="Century Gothic"/>
              <a:ea typeface="Century Gothic"/>
              <a:cs typeface="Century Gothic"/>
              <a:sym typeface="Century Gothic"/>
            </a:endParaRPr>
          </a:p>
          <a:p>
            <a:pPr indent="-342900" lvl="1" marL="8001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Actualmente el cementerio parque del recuerdo está sufriendo perdidas monetarias por sus competidores (parque general, cementerio metropolitano, etc.) por lo que han decidido implementar el uso de inteligencia artificial pero no saben exactamente como, por lo cual has sido consultado junto con tu equipo desarrollador para generar alguna propuesta de valor o idea que lo diferencie de sus competidores y les genere algunas ganancias.</a:t>
            </a:r>
            <a:endParaRPr/>
          </a:p>
          <a:p>
            <a:pPr indent="0" lvl="1" marL="457200" marR="0" rtl="0" algn="l">
              <a:spcBef>
                <a:spcPts val="0"/>
              </a:spcBef>
              <a:spcAft>
                <a:spcPts val="0"/>
              </a:spcAft>
              <a:buNone/>
            </a:pPr>
            <a:r>
              <a:t/>
            </a:r>
            <a:endParaRPr b="1" i="0" sz="2000" u="none" cap="none" strike="noStrike">
              <a:solidFill>
                <a:schemeClr val="dk1"/>
              </a:solidFill>
              <a:latin typeface="Century Gothic"/>
              <a:ea typeface="Century Gothic"/>
              <a:cs typeface="Century Gothic"/>
              <a:sym typeface="Century Gothic"/>
            </a:endParaRPr>
          </a:p>
          <a:p>
            <a:pPr indent="-285750" lvl="1" marL="7429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Digitalización y poca facilidad de ubicación de familiares en los cementerios. </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9" name="Shape 199"/>
        <p:cNvGrpSpPr/>
        <p:nvPr/>
      </p:nvGrpSpPr>
      <p:grpSpPr>
        <a:xfrm>
          <a:off x="0" y="0"/>
          <a:ext cx="0" cy="0"/>
          <a:chOff x="0" y="0"/>
          <a:chExt cx="0" cy="0"/>
        </a:xfrm>
      </p:grpSpPr>
      <p:sp>
        <p:nvSpPr>
          <p:cNvPr id="200" name="Google Shape;200;p9"/>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01" name="Google Shape;201;p9"/>
          <p:cNvSpPr/>
          <p:nvPr/>
        </p:nvSpPr>
        <p:spPr>
          <a:xfrm flipH="1">
            <a:off x="7554995" y="0"/>
            <a:ext cx="4637005" cy="6858000"/>
          </a:xfrm>
          <a:custGeom>
            <a:rect b="b" l="l" r="r" t="t"/>
            <a:pathLst>
              <a:path extrusionOk="0" h="6858000" w="4637005">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rotWithShape="1">
            <a:blip r:embed="rId3">
              <a:alphaModFix/>
            </a:blip>
            <a:tile algn="tl" flip="none" tx="0" sx="100000" ty="0" sy="100000"/>
          </a:blip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02" name="Google Shape;202;p9"/>
          <p:cNvSpPr txBox="1"/>
          <p:nvPr>
            <p:ph type="title"/>
          </p:nvPr>
        </p:nvSpPr>
        <p:spPr>
          <a:xfrm>
            <a:off x="8036027" y="2616460"/>
            <a:ext cx="3674939" cy="1793032"/>
          </a:xfrm>
          <a:prstGeom prst="rect">
            <a:avLst/>
          </a:prstGeom>
          <a:noFill/>
          <a:ln>
            <a:noFill/>
          </a:ln>
          <a:effectLst>
            <a:outerShdw blurRad="50800">
              <a:srgbClr val="000000">
                <a:alpha val="60000"/>
              </a:srgbClr>
            </a:outerShdw>
          </a:effectLst>
        </p:spPr>
        <p:txBody>
          <a:bodyPr anchorCtr="0" anchor="t" bIns="45700" lIns="91425" spcFirstLastPara="1" rIns="91425" wrap="square" tIns="45700">
            <a:normAutofit/>
          </a:bodyPr>
          <a:lstStyle/>
          <a:p>
            <a:pPr indent="0" lvl="0" marL="0" rtl="0" algn="l">
              <a:spcBef>
                <a:spcPts val="0"/>
              </a:spcBef>
              <a:spcAft>
                <a:spcPts val="0"/>
              </a:spcAft>
              <a:buClr>
                <a:srgbClr val="FEFEFE"/>
              </a:buClr>
              <a:buSzPts val="4400"/>
              <a:buFont typeface="Century Gothic"/>
              <a:buNone/>
            </a:pPr>
            <a:r>
              <a:rPr lang="es-MX" sz="4400"/>
              <a:t>App Cementerios</a:t>
            </a:r>
            <a:endParaRPr/>
          </a:p>
        </p:txBody>
      </p:sp>
      <p:sp>
        <p:nvSpPr>
          <p:cNvPr id="203" name="Google Shape;203;p9"/>
          <p:cNvSpPr txBox="1"/>
          <p:nvPr/>
        </p:nvSpPr>
        <p:spPr>
          <a:xfrm>
            <a:off x="530087" y="927652"/>
            <a:ext cx="6533322" cy="440120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MX" sz="2000">
                <a:solidFill>
                  <a:schemeClr val="dk1"/>
                </a:solidFill>
                <a:latin typeface="Century Gothic"/>
                <a:ea typeface="Century Gothic"/>
                <a:cs typeface="Century Gothic"/>
                <a:sym typeface="Century Gothic"/>
              </a:rPr>
              <a:t>2. Solución:</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a:p>
            <a:pPr indent="-342900" lvl="1" marL="80010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Crear una app de celular, con la capacidad de buscar a la persona sepultada con el nombre completo o Rut, una vez encontrada a la persona, mostrar fotos, videos y una breve biografía de la misma, el la cual el mismo se presente, utilizando inteligencia artificial para replicar su voz y esta se lea o hable de sí mismo.</a:t>
            </a:r>
            <a:endParaRPr/>
          </a:p>
          <a:p>
            <a:pPr indent="0" lvl="0" marL="0" marR="0" rtl="0" algn="l">
              <a:spcBef>
                <a:spcPts val="0"/>
              </a:spcBef>
              <a:spcAft>
                <a:spcPts val="0"/>
              </a:spcAft>
              <a:buNone/>
            </a:pPr>
            <a:r>
              <a:t/>
            </a:r>
            <a:endParaRPr b="1" sz="2000">
              <a:solidFill>
                <a:schemeClr val="dk1"/>
              </a:solidFill>
              <a:latin typeface="Century Gothic"/>
              <a:ea typeface="Century Gothic"/>
              <a:cs typeface="Century Gothic"/>
              <a:sym typeface="Century Gothic"/>
            </a:endParaRPr>
          </a:p>
          <a:p>
            <a:pPr indent="-285750" lvl="1" marL="742950" marR="0" rtl="0" algn="l">
              <a:spcBef>
                <a:spcPts val="0"/>
              </a:spcBef>
              <a:spcAft>
                <a:spcPts val="0"/>
              </a:spcAft>
              <a:buClr>
                <a:schemeClr val="dk1"/>
              </a:buClr>
              <a:buSzPts val="2000"/>
              <a:buFont typeface="Arial"/>
              <a:buChar char="•"/>
            </a:pPr>
            <a:r>
              <a:rPr b="1" i="0" lang="es-MX" sz="2000" u="none" cap="none" strike="noStrike">
                <a:solidFill>
                  <a:schemeClr val="dk1"/>
                </a:solidFill>
                <a:latin typeface="Century Gothic"/>
                <a:ea typeface="Century Gothic"/>
                <a:cs typeface="Century Gothic"/>
                <a:sym typeface="Century Gothic"/>
              </a:rPr>
              <a:t>Fomentar la conexión y visitas con los familiares.</a:t>
            </a:r>
            <a:endParaRPr/>
          </a:p>
          <a:p>
            <a:pPr indent="0" lvl="1" marL="457200" marR="0" rtl="0" algn="l">
              <a:spcBef>
                <a:spcPts val="0"/>
              </a:spcBef>
              <a:spcAft>
                <a:spcPts val="0"/>
              </a:spcAft>
              <a:buNone/>
            </a:pPr>
            <a:r>
              <a:t/>
            </a:r>
            <a:endParaRPr b="1" i="0" sz="2000" u="none" cap="none" strike="noStrike">
              <a:solidFill>
                <a:schemeClr val="dk1"/>
              </a:solidFill>
              <a:latin typeface="Century Gothic"/>
              <a:ea typeface="Century Gothic"/>
              <a:cs typeface="Century Gothic"/>
              <a:sym typeface="Century Gothic"/>
            </a:endParaRPr>
          </a:p>
        </p:txBody>
      </p:sp>
    </p:spTree>
  </p:cSld>
  <p:clrMapOvr>
    <a:masterClrMapping/>
  </p:clrMapOvr>
</p:sld>
</file>

<file path=ppt/theme/theme1.xml><?xml version="1.0" encoding="utf-8"?>
<a:theme xmlns:a="http://schemas.openxmlformats.org/drawingml/2006/main" xmlns:r="http://schemas.openxmlformats.org/officeDocument/2006/relationships" name="Citable">
  <a:themeElements>
    <a:clrScheme name="Quotable">
      <a:dk1>
        <a:srgbClr val="000000"/>
      </a:dk1>
      <a:lt1>
        <a:srgbClr val="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itable">
  <a:themeElements>
    <a:clrScheme name="Quotable">
      <a:dk1>
        <a:srgbClr val="000000"/>
      </a:dk1>
      <a:lt1>
        <a:srgbClr val="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2024-08-19T17:31:26Z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